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comments/comment2.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media/image31.jpg" ContentType="image/gif"/>
  <Override PartName="/ppt/comments/comment3.xml" ContentType="application/vnd.openxmlformats-officedocument.presentationml.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comment4.xml" ContentType="application/vnd.openxmlformats-officedocument.presentationml.comment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omments/comment5.xml" ContentType="application/vnd.openxmlformats-officedocument.presentationml.comment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 id="2147483691" r:id="rId3"/>
  </p:sldMasterIdLst>
  <p:notesMasterIdLst>
    <p:notesMasterId r:id="rId40"/>
  </p:notesMasterIdLst>
  <p:sldIdLst>
    <p:sldId id="282" r:id="rId4"/>
    <p:sldId id="283" r:id="rId5"/>
    <p:sldId id="256" r:id="rId6"/>
    <p:sldId id="258" r:id="rId7"/>
    <p:sldId id="260" r:id="rId8"/>
    <p:sldId id="259" r:id="rId9"/>
    <p:sldId id="262" r:id="rId10"/>
    <p:sldId id="263" r:id="rId11"/>
    <p:sldId id="264" r:id="rId12"/>
    <p:sldId id="265" r:id="rId13"/>
    <p:sldId id="266" r:id="rId14"/>
    <p:sldId id="267" r:id="rId15"/>
    <p:sldId id="268" r:id="rId16"/>
    <p:sldId id="271" r:id="rId17"/>
    <p:sldId id="270" r:id="rId18"/>
    <p:sldId id="272" r:id="rId19"/>
    <p:sldId id="273" r:id="rId20"/>
    <p:sldId id="276" r:id="rId21"/>
    <p:sldId id="278" r:id="rId22"/>
    <p:sldId id="257" r:id="rId23"/>
    <p:sldId id="284" r:id="rId24"/>
    <p:sldId id="287" r:id="rId25"/>
    <p:sldId id="285" r:id="rId26"/>
    <p:sldId id="286" r:id="rId27"/>
    <p:sldId id="279" r:id="rId28"/>
    <p:sldId id="281" r:id="rId29"/>
    <p:sldId id="292" r:id="rId30"/>
    <p:sldId id="288" r:id="rId31"/>
    <p:sldId id="289" r:id="rId32"/>
    <p:sldId id="290" r:id="rId33"/>
    <p:sldId id="291" r:id="rId34"/>
    <p:sldId id="293" r:id="rId35"/>
    <p:sldId id="294" r:id="rId36"/>
    <p:sldId id="295" r:id="rId37"/>
    <p:sldId id="280" r:id="rId38"/>
    <p:sldId id="29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8AEEB980-E01E-44DA-9A7E-0359C51B8DEC}">
          <p14:sldIdLst>
            <p14:sldId id="282"/>
            <p14:sldId id="283"/>
            <p14:sldId id="256"/>
            <p14:sldId id="258"/>
            <p14:sldId id="260"/>
            <p14:sldId id="259"/>
            <p14:sldId id="262"/>
            <p14:sldId id="263"/>
            <p14:sldId id="264"/>
            <p14:sldId id="265"/>
            <p14:sldId id="266"/>
            <p14:sldId id="267"/>
            <p14:sldId id="268"/>
            <p14:sldId id="271"/>
            <p14:sldId id="270"/>
            <p14:sldId id="272"/>
            <p14:sldId id="273"/>
            <p14:sldId id="276"/>
            <p14:sldId id="278"/>
            <p14:sldId id="257"/>
            <p14:sldId id="284"/>
            <p14:sldId id="287"/>
            <p14:sldId id="285"/>
            <p14:sldId id="286"/>
            <p14:sldId id="279"/>
            <p14:sldId id="281"/>
            <p14:sldId id="292"/>
            <p14:sldId id="288"/>
            <p14:sldId id="289"/>
            <p14:sldId id="290"/>
            <p14:sldId id="291"/>
            <p14:sldId id="293"/>
            <p14:sldId id="294"/>
            <p14:sldId id="295"/>
            <p14:sldId id="280"/>
            <p14:sldId id="29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stha Verma" initials="AV" lastIdx="2" clrIdx="0">
    <p:extLst>
      <p:ext uri="{19B8F6BF-5375-455C-9EA6-DF929625EA0E}">
        <p15:presenceInfo xmlns:p15="http://schemas.microsoft.com/office/powerpoint/2012/main" userId="8f299c4d78679bfe" providerId="Windows Live"/>
      </p:ext>
    </p:extLst>
  </p:cmAuthor>
  <p:cmAuthor id="2" name="Verma, Aastha" initials="VA" lastIdx="6" clrIdx="1">
    <p:extLst>
      <p:ext uri="{19B8F6BF-5375-455C-9EA6-DF929625EA0E}">
        <p15:presenceInfo xmlns:p15="http://schemas.microsoft.com/office/powerpoint/2012/main" userId="S-1-5-21-1531082355-734649621-3782574898-32340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0A3D"/>
    <a:srgbClr val="0075B3"/>
    <a:srgbClr val="0D588B"/>
    <a:srgbClr val="D943DC"/>
    <a:srgbClr val="284526"/>
    <a:srgbClr val="F3C716"/>
    <a:srgbClr val="12A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24T04:19:10.733" idx="1">
    <p:pos x="6775" y="3913"/>
    <p:text>NANPA - North American Numbering Plan Administration</p:text>
    <p:extLst>
      <p:ext uri="{C676402C-5697-4E1C-873F-D02D1690AC5C}">
        <p15:threadingInfo xmlns:p15="http://schemas.microsoft.com/office/powerpoint/2012/main" timeZoneBias="-330"/>
      </p:ext>
    </p:extLst>
  </p:cm>
  <p:cm authorId="1" dt="2018-07-24T04:22:40.996" idx="2">
    <p:pos x="6775" y="4009"/>
    <p:text>TRAI - Telecom Regulatory Authority of India</p:text>
    <p:extLst>
      <p:ext uri="{C676402C-5697-4E1C-873F-D02D1690AC5C}">
        <p15:threadingInfo xmlns:p15="http://schemas.microsoft.com/office/powerpoint/2012/main" timeZoneBias="-33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7-24T04:19:10.733" idx="1">
    <p:pos x="6775" y="3913"/>
    <p:text>NANPA - North American Numbering Plan Administration</p:text>
    <p:extLst>
      <p:ext uri="{C676402C-5697-4E1C-873F-D02D1690AC5C}">
        <p15:threadingInfo xmlns:p15="http://schemas.microsoft.com/office/powerpoint/2012/main" timeZoneBias="-330"/>
      </p:ext>
    </p:extLst>
  </p:cm>
  <p:cm authorId="1" dt="2018-07-24T04:22:40.996" idx="2">
    <p:pos x="6775" y="4009"/>
    <p:text>TRAI - Telecom Regulatory Authority of India</p:text>
    <p:extLst>
      <p:ext uri="{C676402C-5697-4E1C-873F-D02D1690AC5C}">
        <p15:threadingInfo xmlns:p15="http://schemas.microsoft.com/office/powerpoint/2012/main" timeZoneBias="-330">
          <p15:parentCm authorId="1" idx="1"/>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07-24T11:52:41.824" idx="1">
    <p:pos x="3837" y="3689"/>
    <p:text>One DB acquires IP addresses manually and binds them permanently to hardware addresses similar to BOOTP.</p:text>
    <p:extLst>
      <p:ext uri="{C676402C-5697-4E1C-873F-D02D1690AC5C}">
        <p15:threadingInfo xmlns:p15="http://schemas.microsoft.com/office/powerpoint/2012/main" timeZoneBias="-330"/>
      </p:ext>
    </p:extLst>
  </p:cm>
  <p:cm authorId="2" dt="2018-07-24T11:53:27.397" idx="2">
    <p:pos x="4113" y="3670"/>
    <p:text>Other DB contains  or more blocks of IP addresses (address POOLS) that are dynamically  assigned to clients on FCFS basis.</p:text>
    <p:extLst>
      <p:ext uri="{C676402C-5697-4E1C-873F-D02D1690AC5C}">
        <p15:threadingInfo xmlns:p15="http://schemas.microsoft.com/office/powerpoint/2012/main" timeZoneBias="-330"/>
      </p:ext>
    </p:extLst>
  </p:cm>
  <p:cm authorId="2" dt="2018-07-24T11:53:55.997" idx="4">
    <p:pos x="4413" y="3695"/>
    <p:text>When host no longer needs the IP address (or lease expires), it is released &amp; returned.</p:text>
    <p:extLst>
      <p:ext uri="{C676402C-5697-4E1C-873F-D02D1690AC5C}">
        <p15:threadingInfo xmlns:p15="http://schemas.microsoft.com/office/powerpoint/2012/main"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8-07-24T18:17:01.798" idx="6">
    <p:pos x="8319" y="99"/>
    <p:text>https://www.makeuseof.com/tag/evolution-email-infographic/</p:text>
    <p:extLst>
      <p:ext uri="{C676402C-5697-4E1C-873F-D02D1690AC5C}">
        <p15:threadingInfo xmlns:p15="http://schemas.microsoft.com/office/powerpoint/2012/main"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8-07-24T18:17:01.798" idx="6">
    <p:pos x="8319" y="99"/>
    <p:text>https://www.makeuseof.com/tag/evolution-email-infographic/</p:text>
    <p:extLst>
      <p:ext uri="{C676402C-5697-4E1C-873F-D02D1690AC5C}">
        <p15:threadingInfo xmlns:p15="http://schemas.microsoft.com/office/powerpoint/2012/main" timeZoneBias="-330"/>
      </p:ext>
    </p:extLst>
  </p:cm>
</p:cmLst>
</file>

<file path=ppt/diagrams/_rels/data8.xml.rels><?xml version="1.0" encoding="UTF-8" standalone="yes"?>
<Relationships xmlns="http://schemas.openxmlformats.org/package/2006/relationships"><Relationship Id="rId3" Type="http://schemas.openxmlformats.org/officeDocument/2006/relationships/image" Target="../media/image53.jp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image" Target="../media/image51.jpg"/><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445D11-AE05-4196-9EED-248AE3A2C75B}"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US"/>
        </a:p>
      </dgm:t>
    </dgm:pt>
    <dgm:pt modelId="{575CEF35-F034-424F-A815-77E48BFA61DA}">
      <dgm:prSet phldrT="[Text]"/>
      <dgm:spPr>
        <a:solidFill>
          <a:srgbClr val="2B0A3D"/>
        </a:solidFill>
      </dgm:spPr>
      <dgm:t>
        <a:bodyPr/>
        <a:lstStyle/>
        <a:p>
          <a:r>
            <a:rPr lang="en-US" b="1" dirty="0" smtClean="0"/>
            <a:t>DHCP		</a:t>
          </a:r>
          <a:r>
            <a:rPr lang="en-US" b="1" dirty="0" smtClean="0">
              <a:solidFill>
                <a:srgbClr val="2B0A3D"/>
              </a:solidFill>
            </a:rPr>
            <a:t>	</a:t>
          </a:r>
          <a:endParaRPr lang="en-US" b="1" dirty="0">
            <a:solidFill>
              <a:srgbClr val="2B0A3D"/>
            </a:solidFill>
          </a:endParaRPr>
        </a:p>
      </dgm:t>
    </dgm:pt>
    <dgm:pt modelId="{7B7CE2CA-DE6A-47D8-896E-CD8E84FACB27}" type="parTrans" cxnId="{87C5C9BC-4C7A-4778-9A75-44E19DB87A89}">
      <dgm:prSet/>
      <dgm:spPr/>
      <dgm:t>
        <a:bodyPr/>
        <a:lstStyle/>
        <a:p>
          <a:endParaRPr lang="en-US"/>
        </a:p>
      </dgm:t>
    </dgm:pt>
    <dgm:pt modelId="{FA9A0947-4060-44B4-B6E0-BCF01636878A}" type="sibTrans" cxnId="{87C5C9BC-4C7A-4778-9A75-44E19DB87A89}">
      <dgm:prSet/>
      <dgm:spPr/>
      <dgm:t>
        <a:bodyPr/>
        <a:lstStyle/>
        <a:p>
          <a:endParaRPr lang="en-US"/>
        </a:p>
      </dgm:t>
    </dgm:pt>
    <dgm:pt modelId="{D5929DA5-5EEA-4BB1-AC43-5EF480AB8EB2}">
      <dgm:prSet phldrT="[Text]"/>
      <dgm:spPr>
        <a:solidFill>
          <a:srgbClr val="0075B3"/>
        </a:solidFill>
      </dgm:spPr>
      <dgm:t>
        <a:bodyPr/>
        <a:lstStyle/>
        <a:p>
          <a:r>
            <a:rPr lang="en-US" b="1" dirty="0" smtClean="0"/>
            <a:t>Proxy Services</a:t>
          </a:r>
          <a:endParaRPr lang="en-US" b="1" dirty="0"/>
        </a:p>
      </dgm:t>
    </dgm:pt>
    <dgm:pt modelId="{E3FF3E30-12A0-41F3-852F-1210A0566836}" type="parTrans" cxnId="{E895034E-0861-497D-9884-F119FC611412}">
      <dgm:prSet/>
      <dgm:spPr/>
      <dgm:t>
        <a:bodyPr/>
        <a:lstStyle/>
        <a:p>
          <a:endParaRPr lang="en-US"/>
        </a:p>
      </dgm:t>
    </dgm:pt>
    <dgm:pt modelId="{6E898063-8B1A-4D04-98E6-06B4B8224289}" type="sibTrans" cxnId="{E895034E-0861-497D-9884-F119FC611412}">
      <dgm:prSet/>
      <dgm:spPr/>
      <dgm:t>
        <a:bodyPr/>
        <a:lstStyle/>
        <a:p>
          <a:endParaRPr lang="en-US"/>
        </a:p>
      </dgm:t>
    </dgm:pt>
    <dgm:pt modelId="{0D230B16-63BE-45E5-94BF-16FDCA12BCA2}">
      <dgm:prSet phldrT="[Text]"/>
      <dgm:spPr>
        <a:solidFill>
          <a:srgbClr val="12ABDB"/>
        </a:solidFill>
      </dgm:spPr>
      <dgm:t>
        <a:bodyPr/>
        <a:lstStyle/>
        <a:p>
          <a:r>
            <a:rPr lang="en-US" b="1" dirty="0" smtClean="0"/>
            <a:t>Mail Services</a:t>
          </a:r>
          <a:endParaRPr lang="en-US" b="1" dirty="0"/>
        </a:p>
      </dgm:t>
    </dgm:pt>
    <dgm:pt modelId="{1F887228-66C0-41E4-837A-C488F3326EF3}" type="parTrans" cxnId="{ED043191-9A85-4046-9DD2-23A063055061}">
      <dgm:prSet/>
      <dgm:spPr/>
      <dgm:t>
        <a:bodyPr/>
        <a:lstStyle/>
        <a:p>
          <a:endParaRPr lang="en-US"/>
        </a:p>
      </dgm:t>
    </dgm:pt>
    <dgm:pt modelId="{E9F0C6D3-089B-424A-B899-EA668D31B6FE}" type="sibTrans" cxnId="{ED043191-9A85-4046-9DD2-23A063055061}">
      <dgm:prSet/>
      <dgm:spPr/>
      <dgm:t>
        <a:bodyPr/>
        <a:lstStyle/>
        <a:p>
          <a:endParaRPr lang="en-US"/>
        </a:p>
      </dgm:t>
    </dgm:pt>
    <dgm:pt modelId="{BC66B09C-3D5F-4D92-8F0C-F0C49E49DDFB}" type="pres">
      <dgm:prSet presAssocID="{61445D11-AE05-4196-9EED-248AE3A2C75B}" presName="Name0" presStyleCnt="0">
        <dgm:presLayoutVars>
          <dgm:chMax val="7"/>
          <dgm:chPref val="7"/>
          <dgm:dir/>
        </dgm:presLayoutVars>
      </dgm:prSet>
      <dgm:spPr/>
      <dgm:t>
        <a:bodyPr/>
        <a:lstStyle/>
        <a:p>
          <a:endParaRPr lang="en-US"/>
        </a:p>
      </dgm:t>
    </dgm:pt>
    <dgm:pt modelId="{62CA8188-18D9-42A1-85CF-079BCF5CD5C5}" type="pres">
      <dgm:prSet presAssocID="{61445D11-AE05-4196-9EED-248AE3A2C75B}" presName="Name1" presStyleCnt="0"/>
      <dgm:spPr/>
    </dgm:pt>
    <dgm:pt modelId="{4570FDDB-1FCB-414C-AEE0-8691163A3E2E}" type="pres">
      <dgm:prSet presAssocID="{61445D11-AE05-4196-9EED-248AE3A2C75B}" presName="cycle" presStyleCnt="0"/>
      <dgm:spPr/>
    </dgm:pt>
    <dgm:pt modelId="{DE02A596-722F-4BFF-AC77-07A3CC535C57}" type="pres">
      <dgm:prSet presAssocID="{61445D11-AE05-4196-9EED-248AE3A2C75B}" presName="srcNode" presStyleLbl="node1" presStyleIdx="0" presStyleCnt="3"/>
      <dgm:spPr/>
    </dgm:pt>
    <dgm:pt modelId="{BAE07CB8-F3E1-4885-84A0-8DE8E7A493BF}" type="pres">
      <dgm:prSet presAssocID="{61445D11-AE05-4196-9EED-248AE3A2C75B}" presName="conn" presStyleLbl="parChTrans1D2" presStyleIdx="0" presStyleCnt="1"/>
      <dgm:spPr/>
      <dgm:t>
        <a:bodyPr/>
        <a:lstStyle/>
        <a:p>
          <a:endParaRPr lang="en-US"/>
        </a:p>
      </dgm:t>
    </dgm:pt>
    <dgm:pt modelId="{C297B939-D990-4A11-83F7-EDCE3BB879E9}" type="pres">
      <dgm:prSet presAssocID="{61445D11-AE05-4196-9EED-248AE3A2C75B}" presName="extraNode" presStyleLbl="node1" presStyleIdx="0" presStyleCnt="3"/>
      <dgm:spPr/>
    </dgm:pt>
    <dgm:pt modelId="{D862AF01-2953-4F39-A647-A387F38076F7}" type="pres">
      <dgm:prSet presAssocID="{61445D11-AE05-4196-9EED-248AE3A2C75B}" presName="dstNode" presStyleLbl="node1" presStyleIdx="0" presStyleCnt="3"/>
      <dgm:spPr/>
    </dgm:pt>
    <dgm:pt modelId="{355EAB41-8D77-4BB2-A46F-056414DCE6FA}" type="pres">
      <dgm:prSet presAssocID="{575CEF35-F034-424F-A815-77E48BFA61DA}" presName="text_1" presStyleLbl="node1" presStyleIdx="0" presStyleCnt="3">
        <dgm:presLayoutVars>
          <dgm:bulletEnabled val="1"/>
        </dgm:presLayoutVars>
      </dgm:prSet>
      <dgm:spPr/>
      <dgm:t>
        <a:bodyPr/>
        <a:lstStyle/>
        <a:p>
          <a:endParaRPr lang="en-US"/>
        </a:p>
      </dgm:t>
    </dgm:pt>
    <dgm:pt modelId="{827147D1-E12B-40B7-980C-9BCA06ED674F}" type="pres">
      <dgm:prSet presAssocID="{575CEF35-F034-424F-A815-77E48BFA61DA}" presName="accent_1" presStyleCnt="0"/>
      <dgm:spPr/>
    </dgm:pt>
    <dgm:pt modelId="{6C45F246-9D3F-4F0C-8CAF-C6462D177DE8}" type="pres">
      <dgm:prSet presAssocID="{575CEF35-F034-424F-A815-77E48BFA61DA}" presName="accentRepeatNode" presStyleLbl="solidFgAcc1" presStyleIdx="0" presStyleCnt="3"/>
      <dgm:spPr>
        <a:solidFill>
          <a:srgbClr val="12ABDB"/>
        </a:solidFill>
        <a:ln>
          <a:noFill/>
        </a:ln>
      </dgm:spPr>
    </dgm:pt>
    <dgm:pt modelId="{C0CB3130-7376-43EC-8765-D17D63F19F80}" type="pres">
      <dgm:prSet presAssocID="{D5929DA5-5EEA-4BB1-AC43-5EF480AB8EB2}" presName="text_2" presStyleLbl="node1" presStyleIdx="1" presStyleCnt="3">
        <dgm:presLayoutVars>
          <dgm:bulletEnabled val="1"/>
        </dgm:presLayoutVars>
      </dgm:prSet>
      <dgm:spPr/>
      <dgm:t>
        <a:bodyPr/>
        <a:lstStyle/>
        <a:p>
          <a:endParaRPr lang="en-US"/>
        </a:p>
      </dgm:t>
    </dgm:pt>
    <dgm:pt modelId="{7F7121FD-04DE-4D1F-854F-26C217BBCAFE}" type="pres">
      <dgm:prSet presAssocID="{D5929DA5-5EEA-4BB1-AC43-5EF480AB8EB2}" presName="accent_2" presStyleCnt="0"/>
      <dgm:spPr/>
    </dgm:pt>
    <dgm:pt modelId="{BC1FA700-09DE-47F8-A710-21EF476791DE}" type="pres">
      <dgm:prSet presAssocID="{D5929DA5-5EEA-4BB1-AC43-5EF480AB8EB2}" presName="accentRepeatNode" presStyleLbl="solidFgAcc1" presStyleIdx="1" presStyleCnt="3"/>
      <dgm:spPr>
        <a:solidFill>
          <a:srgbClr val="2B0A3D"/>
        </a:solidFill>
        <a:ln>
          <a:noFill/>
        </a:ln>
      </dgm:spPr>
    </dgm:pt>
    <dgm:pt modelId="{0170CF3F-8567-4468-BD1A-7FCD0F3C7E7C}" type="pres">
      <dgm:prSet presAssocID="{0D230B16-63BE-45E5-94BF-16FDCA12BCA2}" presName="text_3" presStyleLbl="node1" presStyleIdx="2" presStyleCnt="3">
        <dgm:presLayoutVars>
          <dgm:bulletEnabled val="1"/>
        </dgm:presLayoutVars>
      </dgm:prSet>
      <dgm:spPr/>
      <dgm:t>
        <a:bodyPr/>
        <a:lstStyle/>
        <a:p>
          <a:endParaRPr lang="en-US"/>
        </a:p>
      </dgm:t>
    </dgm:pt>
    <dgm:pt modelId="{A88D68A2-C40D-4A00-89F1-9A2C737FEF0E}" type="pres">
      <dgm:prSet presAssocID="{0D230B16-63BE-45E5-94BF-16FDCA12BCA2}" presName="accent_3" presStyleCnt="0"/>
      <dgm:spPr/>
    </dgm:pt>
    <dgm:pt modelId="{F386F026-3AD0-4174-9B35-6F44AA0B284B}" type="pres">
      <dgm:prSet presAssocID="{0D230B16-63BE-45E5-94BF-16FDCA12BCA2}" presName="accentRepeatNode" presStyleLbl="solidFgAcc1" presStyleIdx="2" presStyleCnt="3"/>
      <dgm:spPr>
        <a:solidFill>
          <a:srgbClr val="0075B3"/>
        </a:solidFill>
        <a:ln>
          <a:noFill/>
        </a:ln>
      </dgm:spPr>
    </dgm:pt>
  </dgm:ptLst>
  <dgm:cxnLst>
    <dgm:cxn modelId="{57EBFC62-20FE-4C89-97B7-CEAB5A0B22F3}" type="presOf" srcId="{D5929DA5-5EEA-4BB1-AC43-5EF480AB8EB2}" destId="{C0CB3130-7376-43EC-8765-D17D63F19F80}" srcOrd="0" destOrd="0" presId="urn:microsoft.com/office/officeart/2008/layout/VerticalCurvedList"/>
    <dgm:cxn modelId="{87C5C9BC-4C7A-4778-9A75-44E19DB87A89}" srcId="{61445D11-AE05-4196-9EED-248AE3A2C75B}" destId="{575CEF35-F034-424F-A815-77E48BFA61DA}" srcOrd="0" destOrd="0" parTransId="{7B7CE2CA-DE6A-47D8-896E-CD8E84FACB27}" sibTransId="{FA9A0947-4060-44B4-B6E0-BCF01636878A}"/>
    <dgm:cxn modelId="{11A55707-56FC-4FAA-9200-923E2057B298}" type="presOf" srcId="{0D230B16-63BE-45E5-94BF-16FDCA12BCA2}" destId="{0170CF3F-8567-4468-BD1A-7FCD0F3C7E7C}" srcOrd="0" destOrd="0" presId="urn:microsoft.com/office/officeart/2008/layout/VerticalCurvedList"/>
    <dgm:cxn modelId="{E895034E-0861-497D-9884-F119FC611412}" srcId="{61445D11-AE05-4196-9EED-248AE3A2C75B}" destId="{D5929DA5-5EEA-4BB1-AC43-5EF480AB8EB2}" srcOrd="1" destOrd="0" parTransId="{E3FF3E30-12A0-41F3-852F-1210A0566836}" sibTransId="{6E898063-8B1A-4D04-98E6-06B4B8224289}"/>
    <dgm:cxn modelId="{ED043191-9A85-4046-9DD2-23A063055061}" srcId="{61445D11-AE05-4196-9EED-248AE3A2C75B}" destId="{0D230B16-63BE-45E5-94BF-16FDCA12BCA2}" srcOrd="2" destOrd="0" parTransId="{1F887228-66C0-41E4-837A-C488F3326EF3}" sibTransId="{E9F0C6D3-089B-424A-B899-EA668D31B6FE}"/>
    <dgm:cxn modelId="{06F15B69-88F6-4227-9B42-85E7B70D4946}" type="presOf" srcId="{61445D11-AE05-4196-9EED-248AE3A2C75B}" destId="{BC66B09C-3D5F-4D92-8F0C-F0C49E49DDFB}" srcOrd="0" destOrd="0" presId="urn:microsoft.com/office/officeart/2008/layout/VerticalCurvedList"/>
    <dgm:cxn modelId="{D053C825-390D-4FE9-AF59-9A5B792BB999}" type="presOf" srcId="{FA9A0947-4060-44B4-B6E0-BCF01636878A}" destId="{BAE07CB8-F3E1-4885-84A0-8DE8E7A493BF}" srcOrd="0" destOrd="0" presId="urn:microsoft.com/office/officeart/2008/layout/VerticalCurvedList"/>
    <dgm:cxn modelId="{6990D950-F6A8-4F5F-A21D-D82ACF936F3E}" type="presOf" srcId="{575CEF35-F034-424F-A815-77E48BFA61DA}" destId="{355EAB41-8D77-4BB2-A46F-056414DCE6FA}" srcOrd="0" destOrd="0" presId="urn:microsoft.com/office/officeart/2008/layout/VerticalCurvedList"/>
    <dgm:cxn modelId="{AF98B47D-4800-47C7-95CB-37105EEBF909}" type="presParOf" srcId="{BC66B09C-3D5F-4D92-8F0C-F0C49E49DDFB}" destId="{62CA8188-18D9-42A1-85CF-079BCF5CD5C5}" srcOrd="0" destOrd="0" presId="urn:microsoft.com/office/officeart/2008/layout/VerticalCurvedList"/>
    <dgm:cxn modelId="{17C69E82-C766-4E18-BEDE-7638B4909112}" type="presParOf" srcId="{62CA8188-18D9-42A1-85CF-079BCF5CD5C5}" destId="{4570FDDB-1FCB-414C-AEE0-8691163A3E2E}" srcOrd="0" destOrd="0" presId="urn:microsoft.com/office/officeart/2008/layout/VerticalCurvedList"/>
    <dgm:cxn modelId="{F2DFE74C-E230-40EC-9444-3290962B4115}" type="presParOf" srcId="{4570FDDB-1FCB-414C-AEE0-8691163A3E2E}" destId="{DE02A596-722F-4BFF-AC77-07A3CC535C57}" srcOrd="0" destOrd="0" presId="urn:microsoft.com/office/officeart/2008/layout/VerticalCurvedList"/>
    <dgm:cxn modelId="{7047A239-8D9F-498F-8E58-C40241432B3B}" type="presParOf" srcId="{4570FDDB-1FCB-414C-AEE0-8691163A3E2E}" destId="{BAE07CB8-F3E1-4885-84A0-8DE8E7A493BF}" srcOrd="1" destOrd="0" presId="urn:microsoft.com/office/officeart/2008/layout/VerticalCurvedList"/>
    <dgm:cxn modelId="{1AE0107C-54DC-4ED8-8B97-7442DFD6AB50}" type="presParOf" srcId="{4570FDDB-1FCB-414C-AEE0-8691163A3E2E}" destId="{C297B939-D990-4A11-83F7-EDCE3BB879E9}" srcOrd="2" destOrd="0" presId="urn:microsoft.com/office/officeart/2008/layout/VerticalCurvedList"/>
    <dgm:cxn modelId="{551E608F-BA0A-42F5-8458-FB9447EFD768}" type="presParOf" srcId="{4570FDDB-1FCB-414C-AEE0-8691163A3E2E}" destId="{D862AF01-2953-4F39-A647-A387F38076F7}" srcOrd="3" destOrd="0" presId="urn:microsoft.com/office/officeart/2008/layout/VerticalCurvedList"/>
    <dgm:cxn modelId="{92B1BCB7-7EBB-4227-8C8A-3C58C5CEDE5F}" type="presParOf" srcId="{62CA8188-18D9-42A1-85CF-079BCF5CD5C5}" destId="{355EAB41-8D77-4BB2-A46F-056414DCE6FA}" srcOrd="1" destOrd="0" presId="urn:microsoft.com/office/officeart/2008/layout/VerticalCurvedList"/>
    <dgm:cxn modelId="{031CEFE9-F0E8-46DC-BE2A-58A71905E64C}" type="presParOf" srcId="{62CA8188-18D9-42A1-85CF-079BCF5CD5C5}" destId="{827147D1-E12B-40B7-980C-9BCA06ED674F}" srcOrd="2" destOrd="0" presId="urn:microsoft.com/office/officeart/2008/layout/VerticalCurvedList"/>
    <dgm:cxn modelId="{D1F98597-9598-4C38-8789-BEEA6C8A17FB}" type="presParOf" srcId="{827147D1-E12B-40B7-980C-9BCA06ED674F}" destId="{6C45F246-9D3F-4F0C-8CAF-C6462D177DE8}" srcOrd="0" destOrd="0" presId="urn:microsoft.com/office/officeart/2008/layout/VerticalCurvedList"/>
    <dgm:cxn modelId="{F07F1E9B-B338-458B-ADC5-F8ACCDFAFF38}" type="presParOf" srcId="{62CA8188-18D9-42A1-85CF-079BCF5CD5C5}" destId="{C0CB3130-7376-43EC-8765-D17D63F19F80}" srcOrd="3" destOrd="0" presId="urn:microsoft.com/office/officeart/2008/layout/VerticalCurvedList"/>
    <dgm:cxn modelId="{690995DE-C708-455A-B3E6-9CBFE2E5FA97}" type="presParOf" srcId="{62CA8188-18D9-42A1-85CF-079BCF5CD5C5}" destId="{7F7121FD-04DE-4D1F-854F-26C217BBCAFE}" srcOrd="4" destOrd="0" presId="urn:microsoft.com/office/officeart/2008/layout/VerticalCurvedList"/>
    <dgm:cxn modelId="{52096FE1-E67B-4B18-9052-59257E12C7AB}" type="presParOf" srcId="{7F7121FD-04DE-4D1F-854F-26C217BBCAFE}" destId="{BC1FA700-09DE-47F8-A710-21EF476791DE}" srcOrd="0" destOrd="0" presId="urn:microsoft.com/office/officeart/2008/layout/VerticalCurvedList"/>
    <dgm:cxn modelId="{1612FF6D-C8EA-419E-8DC1-B8787FC208A0}" type="presParOf" srcId="{62CA8188-18D9-42A1-85CF-079BCF5CD5C5}" destId="{0170CF3F-8567-4468-BD1A-7FCD0F3C7E7C}" srcOrd="5" destOrd="0" presId="urn:microsoft.com/office/officeart/2008/layout/VerticalCurvedList"/>
    <dgm:cxn modelId="{6196BB13-8F2E-431A-86E5-2CC337B66AD2}" type="presParOf" srcId="{62CA8188-18D9-42A1-85CF-079BCF5CD5C5}" destId="{A88D68A2-C40D-4A00-89F1-9A2C737FEF0E}" srcOrd="6" destOrd="0" presId="urn:microsoft.com/office/officeart/2008/layout/VerticalCurvedList"/>
    <dgm:cxn modelId="{3C7081CF-7EE2-40E1-B0BA-537FE69F6D0C}" type="presParOf" srcId="{A88D68A2-C40D-4A00-89F1-9A2C737FEF0E}" destId="{F386F026-3AD0-4174-9B35-6F44AA0B284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082A59-7F2D-4E65-B02E-70A7F41125E3}"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B88BDDB1-198D-491D-88F8-6D8567EE6AD5}">
      <dgm:prSet phldrT="[Text]"/>
      <dgm:spPr/>
      <dgm:t>
        <a:bodyPr/>
        <a:lstStyle/>
        <a:p>
          <a:r>
            <a:rPr lang="en-US" dirty="0" smtClean="0"/>
            <a:t>Static </a:t>
          </a:r>
        </a:p>
        <a:p>
          <a:r>
            <a:rPr lang="en-US" dirty="0" smtClean="0"/>
            <a:t>IP</a:t>
          </a:r>
          <a:endParaRPr lang="en-US" dirty="0"/>
        </a:p>
      </dgm:t>
    </dgm:pt>
    <dgm:pt modelId="{493CC94E-C354-4B16-8BFE-EE8C8BF4299C}" type="parTrans" cxnId="{A3D8D2B4-13F8-4F41-ACCB-FA3E4BF72CFC}">
      <dgm:prSet/>
      <dgm:spPr/>
      <dgm:t>
        <a:bodyPr/>
        <a:lstStyle/>
        <a:p>
          <a:endParaRPr lang="en-US"/>
        </a:p>
      </dgm:t>
    </dgm:pt>
    <dgm:pt modelId="{D5E21D8C-4A78-4169-BA91-A5B10FD56C5D}" type="sibTrans" cxnId="{A3D8D2B4-13F8-4F41-ACCB-FA3E4BF72CFC}">
      <dgm:prSet/>
      <dgm:spPr/>
      <dgm:t>
        <a:bodyPr/>
        <a:lstStyle/>
        <a:p>
          <a:endParaRPr lang="en-US"/>
        </a:p>
      </dgm:t>
    </dgm:pt>
    <dgm:pt modelId="{24461972-9042-4FC2-8AED-F573221991BE}">
      <dgm:prSet phldrT="[Text]"/>
      <dgm:spPr/>
      <dgm:t>
        <a:bodyPr/>
        <a:lstStyle/>
        <a:p>
          <a:r>
            <a:rPr lang="en-US" dirty="0" smtClean="0"/>
            <a:t>Dynamic </a:t>
          </a:r>
        </a:p>
        <a:p>
          <a:r>
            <a:rPr lang="en-US" dirty="0" smtClean="0"/>
            <a:t>IP</a:t>
          </a:r>
          <a:endParaRPr lang="en-US" dirty="0"/>
        </a:p>
      </dgm:t>
    </dgm:pt>
    <dgm:pt modelId="{9A134AEF-554E-41F5-9DDB-C5F42F2FD91D}" type="parTrans" cxnId="{D1D8169D-8262-48ED-A317-BB3FF175F653}">
      <dgm:prSet/>
      <dgm:spPr/>
      <dgm:t>
        <a:bodyPr/>
        <a:lstStyle/>
        <a:p>
          <a:endParaRPr lang="en-US"/>
        </a:p>
      </dgm:t>
    </dgm:pt>
    <dgm:pt modelId="{07754A44-A4A2-4B04-8E35-8726CF145DDB}" type="sibTrans" cxnId="{D1D8169D-8262-48ED-A317-BB3FF175F653}">
      <dgm:prSet/>
      <dgm:spPr/>
      <dgm:t>
        <a:bodyPr/>
        <a:lstStyle/>
        <a:p>
          <a:endParaRPr lang="en-US"/>
        </a:p>
      </dgm:t>
    </dgm:pt>
    <dgm:pt modelId="{43BDA8A1-23C1-4C55-BF91-7249D2EB91E1}" type="pres">
      <dgm:prSet presAssocID="{4D082A59-7F2D-4E65-B02E-70A7F41125E3}" presName="compositeShape" presStyleCnt="0">
        <dgm:presLayoutVars>
          <dgm:chMax val="2"/>
          <dgm:dir/>
          <dgm:resizeHandles val="exact"/>
        </dgm:presLayoutVars>
      </dgm:prSet>
      <dgm:spPr/>
      <dgm:t>
        <a:bodyPr/>
        <a:lstStyle/>
        <a:p>
          <a:endParaRPr lang="en-US"/>
        </a:p>
      </dgm:t>
    </dgm:pt>
    <dgm:pt modelId="{A7DC0B44-79ED-4185-BDEF-8D389ED43309}" type="pres">
      <dgm:prSet presAssocID="{4D082A59-7F2D-4E65-B02E-70A7F41125E3}" presName="ribbon" presStyleLbl="node1" presStyleIdx="0" presStyleCnt="1"/>
      <dgm:spPr/>
    </dgm:pt>
    <dgm:pt modelId="{FEA37AFC-FB61-4F5E-A36D-9727D21E7715}" type="pres">
      <dgm:prSet presAssocID="{4D082A59-7F2D-4E65-B02E-70A7F41125E3}" presName="leftArrowText" presStyleLbl="node1" presStyleIdx="0" presStyleCnt="1">
        <dgm:presLayoutVars>
          <dgm:chMax val="0"/>
          <dgm:bulletEnabled val="1"/>
        </dgm:presLayoutVars>
      </dgm:prSet>
      <dgm:spPr/>
      <dgm:t>
        <a:bodyPr/>
        <a:lstStyle/>
        <a:p>
          <a:endParaRPr lang="en-US"/>
        </a:p>
      </dgm:t>
    </dgm:pt>
    <dgm:pt modelId="{39EE380C-B571-4B68-AB63-6329D5DAC919}" type="pres">
      <dgm:prSet presAssocID="{4D082A59-7F2D-4E65-B02E-70A7F41125E3}" presName="rightArrowText" presStyleLbl="node1" presStyleIdx="0" presStyleCnt="1">
        <dgm:presLayoutVars>
          <dgm:chMax val="0"/>
          <dgm:bulletEnabled val="1"/>
        </dgm:presLayoutVars>
      </dgm:prSet>
      <dgm:spPr/>
      <dgm:t>
        <a:bodyPr/>
        <a:lstStyle/>
        <a:p>
          <a:endParaRPr lang="en-US"/>
        </a:p>
      </dgm:t>
    </dgm:pt>
  </dgm:ptLst>
  <dgm:cxnLst>
    <dgm:cxn modelId="{CC17FFC8-8C7F-4255-B00F-CE1D0EC3A16D}" type="presOf" srcId="{24461972-9042-4FC2-8AED-F573221991BE}" destId="{39EE380C-B571-4B68-AB63-6329D5DAC919}" srcOrd="0" destOrd="0" presId="urn:microsoft.com/office/officeart/2005/8/layout/arrow6"/>
    <dgm:cxn modelId="{1CD29B76-1B51-47E5-AD82-8EE98D20E48D}" type="presOf" srcId="{B88BDDB1-198D-491D-88F8-6D8567EE6AD5}" destId="{FEA37AFC-FB61-4F5E-A36D-9727D21E7715}" srcOrd="0" destOrd="0" presId="urn:microsoft.com/office/officeart/2005/8/layout/arrow6"/>
    <dgm:cxn modelId="{94D041D7-0395-4321-B78D-8C2F3B1F277C}" type="presOf" srcId="{4D082A59-7F2D-4E65-B02E-70A7F41125E3}" destId="{43BDA8A1-23C1-4C55-BF91-7249D2EB91E1}" srcOrd="0" destOrd="0" presId="urn:microsoft.com/office/officeart/2005/8/layout/arrow6"/>
    <dgm:cxn modelId="{D1D8169D-8262-48ED-A317-BB3FF175F653}" srcId="{4D082A59-7F2D-4E65-B02E-70A7F41125E3}" destId="{24461972-9042-4FC2-8AED-F573221991BE}" srcOrd="1" destOrd="0" parTransId="{9A134AEF-554E-41F5-9DDB-C5F42F2FD91D}" sibTransId="{07754A44-A4A2-4B04-8E35-8726CF145DDB}"/>
    <dgm:cxn modelId="{A3D8D2B4-13F8-4F41-ACCB-FA3E4BF72CFC}" srcId="{4D082A59-7F2D-4E65-B02E-70A7F41125E3}" destId="{B88BDDB1-198D-491D-88F8-6D8567EE6AD5}" srcOrd="0" destOrd="0" parTransId="{493CC94E-C354-4B16-8BFE-EE8C8BF4299C}" sibTransId="{D5E21D8C-4A78-4169-BA91-A5B10FD56C5D}"/>
    <dgm:cxn modelId="{116131A5-598F-4CB5-9938-B3C77232A883}" type="presParOf" srcId="{43BDA8A1-23C1-4C55-BF91-7249D2EB91E1}" destId="{A7DC0B44-79ED-4185-BDEF-8D389ED43309}" srcOrd="0" destOrd="0" presId="urn:microsoft.com/office/officeart/2005/8/layout/arrow6"/>
    <dgm:cxn modelId="{7AA75B78-564A-4236-8685-8C0F64A9E07F}" type="presParOf" srcId="{43BDA8A1-23C1-4C55-BF91-7249D2EB91E1}" destId="{FEA37AFC-FB61-4F5E-A36D-9727D21E7715}" srcOrd="1" destOrd="0" presId="urn:microsoft.com/office/officeart/2005/8/layout/arrow6"/>
    <dgm:cxn modelId="{78C8EE3D-9132-4736-BF85-073FEA5AA5E2}" type="presParOf" srcId="{43BDA8A1-23C1-4C55-BF91-7249D2EB91E1}" destId="{39EE380C-B571-4B68-AB63-6329D5DAC919}"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6EEE24-87FA-4862-B9EB-08D25D4DB885}" type="doc">
      <dgm:prSet loTypeId="urn:microsoft.com/office/officeart/2005/8/layout/radial3" loCatId="relationship" qsTypeId="urn:microsoft.com/office/officeart/2005/8/quickstyle/simple1" qsCatId="simple" csTypeId="urn:microsoft.com/office/officeart/2005/8/colors/accent1_2" csCatId="accent1" phldr="1"/>
      <dgm:spPr/>
      <dgm:t>
        <a:bodyPr/>
        <a:lstStyle/>
        <a:p>
          <a:endParaRPr lang="en-US"/>
        </a:p>
      </dgm:t>
    </dgm:pt>
    <dgm:pt modelId="{8B29C1B9-9B41-4897-B5A0-5C35D1F2EC28}">
      <dgm:prSet phldrT="[Text]"/>
      <dgm:spPr/>
      <dgm:t>
        <a:bodyPr/>
        <a:lstStyle/>
        <a:p>
          <a:r>
            <a:rPr lang="en-US" b="1" dirty="0" smtClean="0">
              <a:solidFill>
                <a:srgbClr val="002060"/>
              </a:solidFill>
              <a:latin typeface="Calibri" panose="020F0502020204030204" pitchFamily="34" charset="0"/>
            </a:rPr>
            <a:t>Dynamic</a:t>
          </a:r>
        </a:p>
        <a:p>
          <a:r>
            <a:rPr lang="en-US" b="1" dirty="0" smtClean="0">
              <a:solidFill>
                <a:srgbClr val="002060"/>
              </a:solidFill>
              <a:latin typeface="Calibri" panose="020F0502020204030204" pitchFamily="34" charset="0"/>
            </a:rPr>
            <a:t>Host</a:t>
          </a:r>
        </a:p>
        <a:p>
          <a:r>
            <a:rPr lang="en-US" b="1" dirty="0" smtClean="0">
              <a:solidFill>
                <a:srgbClr val="002060"/>
              </a:solidFill>
              <a:latin typeface="Calibri" panose="020F0502020204030204" pitchFamily="34" charset="0"/>
            </a:rPr>
            <a:t>Configuration</a:t>
          </a:r>
        </a:p>
        <a:p>
          <a:r>
            <a:rPr lang="en-US" b="1" dirty="0" smtClean="0">
              <a:solidFill>
                <a:srgbClr val="002060"/>
              </a:solidFill>
              <a:latin typeface="Calibri" panose="020F0502020204030204" pitchFamily="34" charset="0"/>
            </a:rPr>
            <a:t>Protocol</a:t>
          </a:r>
          <a:endParaRPr lang="en-US" b="1" dirty="0">
            <a:solidFill>
              <a:srgbClr val="002060"/>
            </a:solidFill>
            <a:latin typeface="Calibri" panose="020F0502020204030204" pitchFamily="34" charset="0"/>
          </a:endParaRPr>
        </a:p>
      </dgm:t>
    </dgm:pt>
    <dgm:pt modelId="{A764E389-7E92-4B6F-85C3-AC2723C31032}" type="parTrans" cxnId="{C7F1FD4E-08DF-4506-94D7-921CE209B438}">
      <dgm:prSet/>
      <dgm:spPr/>
      <dgm:t>
        <a:bodyPr/>
        <a:lstStyle/>
        <a:p>
          <a:endParaRPr lang="en-US"/>
        </a:p>
      </dgm:t>
    </dgm:pt>
    <dgm:pt modelId="{4493F5AC-36EB-4C6E-B84E-0E8B3E3A45C0}" type="sibTrans" cxnId="{C7F1FD4E-08DF-4506-94D7-921CE209B438}">
      <dgm:prSet/>
      <dgm:spPr/>
      <dgm:t>
        <a:bodyPr/>
        <a:lstStyle/>
        <a:p>
          <a:endParaRPr lang="en-US"/>
        </a:p>
      </dgm:t>
    </dgm:pt>
    <dgm:pt modelId="{2A212E19-77FD-41CB-9F97-84222BF8C102}" type="pres">
      <dgm:prSet presAssocID="{C56EEE24-87FA-4862-B9EB-08D25D4DB885}" presName="composite" presStyleCnt="0">
        <dgm:presLayoutVars>
          <dgm:chMax val="1"/>
          <dgm:dir/>
          <dgm:resizeHandles val="exact"/>
        </dgm:presLayoutVars>
      </dgm:prSet>
      <dgm:spPr/>
      <dgm:t>
        <a:bodyPr/>
        <a:lstStyle/>
        <a:p>
          <a:endParaRPr lang="en-US"/>
        </a:p>
      </dgm:t>
    </dgm:pt>
    <dgm:pt modelId="{741E493C-30AB-43DB-8AAC-0E080D674FCC}" type="pres">
      <dgm:prSet presAssocID="{C56EEE24-87FA-4862-B9EB-08D25D4DB885}" presName="radial" presStyleCnt="0">
        <dgm:presLayoutVars>
          <dgm:animLvl val="ctr"/>
        </dgm:presLayoutVars>
      </dgm:prSet>
      <dgm:spPr/>
    </dgm:pt>
    <dgm:pt modelId="{63C2A51B-CE05-4BCA-9AD0-E5F7381A5310}" type="pres">
      <dgm:prSet presAssocID="{8B29C1B9-9B41-4897-B5A0-5C35D1F2EC28}" presName="centerShape" presStyleLbl="vennNode1" presStyleIdx="0" presStyleCnt="1" custLinFactNeighborX="-15640" custLinFactNeighborY="3324"/>
      <dgm:spPr/>
      <dgm:t>
        <a:bodyPr/>
        <a:lstStyle/>
        <a:p>
          <a:endParaRPr lang="en-US"/>
        </a:p>
      </dgm:t>
    </dgm:pt>
  </dgm:ptLst>
  <dgm:cxnLst>
    <dgm:cxn modelId="{C7F1FD4E-08DF-4506-94D7-921CE209B438}" srcId="{C56EEE24-87FA-4862-B9EB-08D25D4DB885}" destId="{8B29C1B9-9B41-4897-B5A0-5C35D1F2EC28}" srcOrd="0" destOrd="0" parTransId="{A764E389-7E92-4B6F-85C3-AC2723C31032}" sibTransId="{4493F5AC-36EB-4C6E-B84E-0E8B3E3A45C0}"/>
    <dgm:cxn modelId="{14992FF0-F138-4F7A-B329-3175A5109E52}" type="presOf" srcId="{C56EEE24-87FA-4862-B9EB-08D25D4DB885}" destId="{2A212E19-77FD-41CB-9F97-84222BF8C102}" srcOrd="0" destOrd="0" presId="urn:microsoft.com/office/officeart/2005/8/layout/radial3"/>
    <dgm:cxn modelId="{28993A8E-210F-47E7-93EF-25BEA3CE2820}" type="presOf" srcId="{8B29C1B9-9B41-4897-B5A0-5C35D1F2EC28}" destId="{63C2A51B-CE05-4BCA-9AD0-E5F7381A5310}" srcOrd="0" destOrd="0" presId="urn:microsoft.com/office/officeart/2005/8/layout/radial3"/>
    <dgm:cxn modelId="{E133188E-0F34-443A-A4FE-48DF8DF6FDE1}" type="presParOf" srcId="{2A212E19-77FD-41CB-9F97-84222BF8C102}" destId="{741E493C-30AB-43DB-8AAC-0E080D674FCC}" srcOrd="0" destOrd="0" presId="urn:microsoft.com/office/officeart/2005/8/layout/radial3"/>
    <dgm:cxn modelId="{135D6710-D1E1-48BC-BB7F-ED83D122CFC4}" type="presParOf" srcId="{741E493C-30AB-43DB-8AAC-0E080D674FCC}" destId="{63C2A51B-CE05-4BCA-9AD0-E5F7381A5310}" srcOrd="0"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BE1278-B7E3-454B-81EB-40399FF771FC}" type="doc">
      <dgm:prSet loTypeId="urn:microsoft.com/office/officeart/2005/8/layout/chart3" loCatId="cycle" qsTypeId="urn:microsoft.com/office/officeart/2005/8/quickstyle/simple4" qsCatId="simple" csTypeId="urn:microsoft.com/office/officeart/2005/8/colors/accent1_2" csCatId="accent1" phldr="1"/>
      <dgm:spPr/>
    </dgm:pt>
    <dgm:pt modelId="{CEAB8194-F48E-4367-BF15-E53684027BE3}">
      <dgm:prSet phldrT="[Text]"/>
      <dgm:spPr/>
      <dgm:t>
        <a:bodyPr/>
        <a:lstStyle/>
        <a:p>
          <a:r>
            <a:rPr lang="en-US" dirty="0" smtClean="0"/>
            <a:t>BOOTP</a:t>
          </a:r>
          <a:endParaRPr lang="en-US" dirty="0"/>
        </a:p>
      </dgm:t>
    </dgm:pt>
    <dgm:pt modelId="{B9E30D33-7B9A-48A1-8E59-102D419C57A1}" type="parTrans" cxnId="{259C5E66-85ED-4AED-A2BE-877952A98493}">
      <dgm:prSet/>
      <dgm:spPr/>
      <dgm:t>
        <a:bodyPr/>
        <a:lstStyle/>
        <a:p>
          <a:endParaRPr lang="en-US"/>
        </a:p>
      </dgm:t>
    </dgm:pt>
    <dgm:pt modelId="{DE8D5939-22F4-4044-A5BC-7B11CCD09BA1}" type="sibTrans" cxnId="{259C5E66-85ED-4AED-A2BE-877952A98493}">
      <dgm:prSet/>
      <dgm:spPr/>
      <dgm:t>
        <a:bodyPr/>
        <a:lstStyle/>
        <a:p>
          <a:endParaRPr lang="en-US"/>
        </a:p>
      </dgm:t>
    </dgm:pt>
    <dgm:pt modelId="{E3750745-0241-4D39-951E-7189E850D3C6}">
      <dgm:prSet phldrT="[Text]"/>
      <dgm:spPr/>
      <dgm:t>
        <a:bodyPr/>
        <a:lstStyle/>
        <a:p>
          <a:r>
            <a:rPr lang="en-US" dirty="0" smtClean="0"/>
            <a:t>RARP</a:t>
          </a:r>
          <a:endParaRPr lang="en-US" dirty="0"/>
        </a:p>
      </dgm:t>
    </dgm:pt>
    <dgm:pt modelId="{89D3D2CA-A872-4900-A833-C4D232F5FC7B}" type="parTrans" cxnId="{90DECFAF-A75F-43A3-BAC6-4E74AB07090C}">
      <dgm:prSet/>
      <dgm:spPr/>
      <dgm:t>
        <a:bodyPr/>
        <a:lstStyle/>
        <a:p>
          <a:endParaRPr lang="en-US"/>
        </a:p>
      </dgm:t>
    </dgm:pt>
    <dgm:pt modelId="{82D45AB1-BA70-4EB1-A451-E9BCFE0E3065}" type="sibTrans" cxnId="{90DECFAF-A75F-43A3-BAC6-4E74AB07090C}">
      <dgm:prSet/>
      <dgm:spPr/>
      <dgm:t>
        <a:bodyPr/>
        <a:lstStyle/>
        <a:p>
          <a:endParaRPr lang="en-US"/>
        </a:p>
      </dgm:t>
    </dgm:pt>
    <dgm:pt modelId="{99B11657-BD3A-468B-BD22-B84A914E76CE}">
      <dgm:prSet phldrT="[Text]"/>
      <dgm:spPr/>
      <dgm:t>
        <a:bodyPr/>
        <a:lstStyle/>
        <a:p>
          <a:r>
            <a:rPr lang="en-US" dirty="0" smtClean="0"/>
            <a:t>ARP</a:t>
          </a:r>
          <a:endParaRPr lang="en-US" dirty="0"/>
        </a:p>
      </dgm:t>
    </dgm:pt>
    <dgm:pt modelId="{C158B612-B51C-4CF9-B509-EB74B9F378EA}" type="parTrans" cxnId="{B0391CE2-8973-43AC-A37D-98620954E825}">
      <dgm:prSet/>
      <dgm:spPr/>
      <dgm:t>
        <a:bodyPr/>
        <a:lstStyle/>
        <a:p>
          <a:endParaRPr lang="en-US"/>
        </a:p>
      </dgm:t>
    </dgm:pt>
    <dgm:pt modelId="{B28A82E7-5C39-48A3-A4F0-8CB673DE11D1}" type="sibTrans" cxnId="{B0391CE2-8973-43AC-A37D-98620954E825}">
      <dgm:prSet/>
      <dgm:spPr/>
      <dgm:t>
        <a:bodyPr/>
        <a:lstStyle/>
        <a:p>
          <a:endParaRPr lang="en-US"/>
        </a:p>
      </dgm:t>
    </dgm:pt>
    <dgm:pt modelId="{3B02CA49-186E-4C8C-A329-1C839FF6097B}" type="pres">
      <dgm:prSet presAssocID="{A3BE1278-B7E3-454B-81EB-40399FF771FC}" presName="compositeShape" presStyleCnt="0">
        <dgm:presLayoutVars>
          <dgm:chMax val="7"/>
          <dgm:dir/>
          <dgm:resizeHandles val="exact"/>
        </dgm:presLayoutVars>
      </dgm:prSet>
      <dgm:spPr/>
    </dgm:pt>
    <dgm:pt modelId="{E7C1E084-ED87-4D7A-8487-66D7EA7A472A}" type="pres">
      <dgm:prSet presAssocID="{A3BE1278-B7E3-454B-81EB-40399FF771FC}" presName="wedge1" presStyleLbl="node1" presStyleIdx="0" presStyleCnt="3"/>
      <dgm:spPr/>
      <dgm:t>
        <a:bodyPr/>
        <a:lstStyle/>
        <a:p>
          <a:endParaRPr lang="en-US"/>
        </a:p>
      </dgm:t>
    </dgm:pt>
    <dgm:pt modelId="{97C0E982-0DBF-416C-922D-391FE27F1561}" type="pres">
      <dgm:prSet presAssocID="{A3BE1278-B7E3-454B-81EB-40399FF771FC}" presName="wedge1Tx" presStyleLbl="node1" presStyleIdx="0" presStyleCnt="3">
        <dgm:presLayoutVars>
          <dgm:chMax val="0"/>
          <dgm:chPref val="0"/>
          <dgm:bulletEnabled val="1"/>
        </dgm:presLayoutVars>
      </dgm:prSet>
      <dgm:spPr/>
      <dgm:t>
        <a:bodyPr/>
        <a:lstStyle/>
        <a:p>
          <a:endParaRPr lang="en-US"/>
        </a:p>
      </dgm:t>
    </dgm:pt>
    <dgm:pt modelId="{185D7F7B-1027-4B5C-9E04-3F876EC7D6E1}" type="pres">
      <dgm:prSet presAssocID="{A3BE1278-B7E3-454B-81EB-40399FF771FC}" presName="wedge2" presStyleLbl="node1" presStyleIdx="1" presStyleCnt="3"/>
      <dgm:spPr/>
      <dgm:t>
        <a:bodyPr/>
        <a:lstStyle/>
        <a:p>
          <a:endParaRPr lang="en-US"/>
        </a:p>
      </dgm:t>
    </dgm:pt>
    <dgm:pt modelId="{6111FC1D-F7CA-4B56-A63F-0E0E74486E0D}" type="pres">
      <dgm:prSet presAssocID="{A3BE1278-B7E3-454B-81EB-40399FF771FC}" presName="wedge2Tx" presStyleLbl="node1" presStyleIdx="1" presStyleCnt="3">
        <dgm:presLayoutVars>
          <dgm:chMax val="0"/>
          <dgm:chPref val="0"/>
          <dgm:bulletEnabled val="1"/>
        </dgm:presLayoutVars>
      </dgm:prSet>
      <dgm:spPr/>
      <dgm:t>
        <a:bodyPr/>
        <a:lstStyle/>
        <a:p>
          <a:endParaRPr lang="en-US"/>
        </a:p>
      </dgm:t>
    </dgm:pt>
    <dgm:pt modelId="{EBB8A041-B930-4A7E-AA51-C96C10F1DA0F}" type="pres">
      <dgm:prSet presAssocID="{A3BE1278-B7E3-454B-81EB-40399FF771FC}" presName="wedge3" presStyleLbl="node1" presStyleIdx="2" presStyleCnt="3"/>
      <dgm:spPr/>
      <dgm:t>
        <a:bodyPr/>
        <a:lstStyle/>
        <a:p>
          <a:endParaRPr lang="en-US"/>
        </a:p>
      </dgm:t>
    </dgm:pt>
    <dgm:pt modelId="{282AE57E-B99B-43D8-B731-1599E8FEFA0D}" type="pres">
      <dgm:prSet presAssocID="{A3BE1278-B7E3-454B-81EB-40399FF771FC}" presName="wedge3Tx" presStyleLbl="node1" presStyleIdx="2" presStyleCnt="3">
        <dgm:presLayoutVars>
          <dgm:chMax val="0"/>
          <dgm:chPref val="0"/>
          <dgm:bulletEnabled val="1"/>
        </dgm:presLayoutVars>
      </dgm:prSet>
      <dgm:spPr/>
      <dgm:t>
        <a:bodyPr/>
        <a:lstStyle/>
        <a:p>
          <a:endParaRPr lang="en-US"/>
        </a:p>
      </dgm:t>
    </dgm:pt>
  </dgm:ptLst>
  <dgm:cxnLst>
    <dgm:cxn modelId="{282CF374-E4CB-4CFC-9FFE-80397A85F744}" type="presOf" srcId="{CEAB8194-F48E-4367-BF15-E53684027BE3}" destId="{97C0E982-0DBF-416C-922D-391FE27F1561}" srcOrd="1" destOrd="0" presId="urn:microsoft.com/office/officeart/2005/8/layout/chart3"/>
    <dgm:cxn modelId="{E2714C86-06F3-4218-8D7D-172DB3D279FB}" type="presOf" srcId="{99B11657-BD3A-468B-BD22-B84A914E76CE}" destId="{282AE57E-B99B-43D8-B731-1599E8FEFA0D}" srcOrd="1" destOrd="0" presId="urn:microsoft.com/office/officeart/2005/8/layout/chart3"/>
    <dgm:cxn modelId="{90DECFAF-A75F-43A3-BAC6-4E74AB07090C}" srcId="{A3BE1278-B7E3-454B-81EB-40399FF771FC}" destId="{E3750745-0241-4D39-951E-7189E850D3C6}" srcOrd="1" destOrd="0" parTransId="{89D3D2CA-A872-4900-A833-C4D232F5FC7B}" sibTransId="{82D45AB1-BA70-4EB1-A451-E9BCFE0E3065}"/>
    <dgm:cxn modelId="{75900E93-79CE-46B6-B46C-D119B72BA579}" type="presOf" srcId="{E3750745-0241-4D39-951E-7189E850D3C6}" destId="{6111FC1D-F7CA-4B56-A63F-0E0E74486E0D}" srcOrd="1" destOrd="0" presId="urn:microsoft.com/office/officeart/2005/8/layout/chart3"/>
    <dgm:cxn modelId="{1AF8B87A-C33E-4CC2-8A33-86CB1A7FFBE3}" type="presOf" srcId="{A3BE1278-B7E3-454B-81EB-40399FF771FC}" destId="{3B02CA49-186E-4C8C-A329-1C839FF6097B}" srcOrd="0" destOrd="0" presId="urn:microsoft.com/office/officeart/2005/8/layout/chart3"/>
    <dgm:cxn modelId="{B0391CE2-8973-43AC-A37D-98620954E825}" srcId="{A3BE1278-B7E3-454B-81EB-40399FF771FC}" destId="{99B11657-BD3A-468B-BD22-B84A914E76CE}" srcOrd="2" destOrd="0" parTransId="{C158B612-B51C-4CF9-B509-EB74B9F378EA}" sibTransId="{B28A82E7-5C39-48A3-A4F0-8CB673DE11D1}"/>
    <dgm:cxn modelId="{D2B3F02F-9881-4469-9762-23A5DCB7E7CA}" type="presOf" srcId="{99B11657-BD3A-468B-BD22-B84A914E76CE}" destId="{EBB8A041-B930-4A7E-AA51-C96C10F1DA0F}" srcOrd="0" destOrd="0" presId="urn:microsoft.com/office/officeart/2005/8/layout/chart3"/>
    <dgm:cxn modelId="{259C5E66-85ED-4AED-A2BE-877952A98493}" srcId="{A3BE1278-B7E3-454B-81EB-40399FF771FC}" destId="{CEAB8194-F48E-4367-BF15-E53684027BE3}" srcOrd="0" destOrd="0" parTransId="{B9E30D33-7B9A-48A1-8E59-102D419C57A1}" sibTransId="{DE8D5939-22F4-4044-A5BC-7B11CCD09BA1}"/>
    <dgm:cxn modelId="{92C3A0BA-7B66-44D3-B5FC-1A695C42E4CD}" type="presOf" srcId="{CEAB8194-F48E-4367-BF15-E53684027BE3}" destId="{E7C1E084-ED87-4D7A-8487-66D7EA7A472A}" srcOrd="0" destOrd="0" presId="urn:microsoft.com/office/officeart/2005/8/layout/chart3"/>
    <dgm:cxn modelId="{8E322592-9BF2-42AA-87A6-E13108E5F5BA}" type="presOf" srcId="{E3750745-0241-4D39-951E-7189E850D3C6}" destId="{185D7F7B-1027-4B5C-9E04-3F876EC7D6E1}" srcOrd="0" destOrd="0" presId="urn:microsoft.com/office/officeart/2005/8/layout/chart3"/>
    <dgm:cxn modelId="{3A91FE0A-0D2B-4D45-8CE7-A12F06153BF7}" type="presParOf" srcId="{3B02CA49-186E-4C8C-A329-1C839FF6097B}" destId="{E7C1E084-ED87-4D7A-8487-66D7EA7A472A}" srcOrd="0" destOrd="0" presId="urn:microsoft.com/office/officeart/2005/8/layout/chart3"/>
    <dgm:cxn modelId="{897A9D21-C788-4069-852A-0D0D5849B529}" type="presParOf" srcId="{3B02CA49-186E-4C8C-A329-1C839FF6097B}" destId="{97C0E982-0DBF-416C-922D-391FE27F1561}" srcOrd="1" destOrd="0" presId="urn:microsoft.com/office/officeart/2005/8/layout/chart3"/>
    <dgm:cxn modelId="{8F5F2250-67BA-43C3-8FAE-E37F32DE87DA}" type="presParOf" srcId="{3B02CA49-186E-4C8C-A329-1C839FF6097B}" destId="{185D7F7B-1027-4B5C-9E04-3F876EC7D6E1}" srcOrd="2" destOrd="0" presId="urn:microsoft.com/office/officeart/2005/8/layout/chart3"/>
    <dgm:cxn modelId="{CA88D96C-749C-4CAE-A7CD-66B37510E044}" type="presParOf" srcId="{3B02CA49-186E-4C8C-A329-1C839FF6097B}" destId="{6111FC1D-F7CA-4B56-A63F-0E0E74486E0D}" srcOrd="3" destOrd="0" presId="urn:microsoft.com/office/officeart/2005/8/layout/chart3"/>
    <dgm:cxn modelId="{32504078-823B-4E37-B14A-65618BBC2FB1}" type="presParOf" srcId="{3B02CA49-186E-4C8C-A329-1C839FF6097B}" destId="{EBB8A041-B930-4A7E-AA51-C96C10F1DA0F}" srcOrd="4" destOrd="0" presId="urn:microsoft.com/office/officeart/2005/8/layout/chart3"/>
    <dgm:cxn modelId="{CB76AB34-87AA-452D-B32C-042A85185A6A}" type="presParOf" srcId="{3B02CA49-186E-4C8C-A329-1C839FF6097B}" destId="{282AE57E-B99B-43D8-B731-1599E8FEFA0D}"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98B8FFE-290D-4560-BF0D-D214D0985157}" type="doc">
      <dgm:prSet loTypeId="urn:microsoft.com/office/officeart/2005/8/layout/vList2" loCatId="list" qsTypeId="urn:microsoft.com/office/officeart/2005/8/quickstyle/simple1" qsCatId="simple" csTypeId="urn:microsoft.com/office/officeart/2005/8/colors/colorful2" csCatId="colorful" phldr="1"/>
      <dgm:spPr/>
    </dgm:pt>
    <dgm:pt modelId="{C49D2E66-2C1B-488E-B9D3-434A10434A9C}">
      <dgm:prSet phldrT="[Text]" custT="1"/>
      <dgm:spPr/>
      <dgm:t>
        <a:bodyPr/>
        <a:lstStyle/>
        <a:p>
          <a:r>
            <a:rPr lang="en-US" sz="3200" b="1" dirty="0" smtClean="0"/>
            <a:t>From : YOU</a:t>
          </a:r>
          <a:endParaRPr lang="en-US" sz="3200" b="1" dirty="0"/>
        </a:p>
      </dgm:t>
    </dgm:pt>
    <dgm:pt modelId="{AF65E696-7522-4525-923A-0F02796AB9B4}" type="parTrans" cxnId="{78B2ACFA-2041-46E1-8918-82551D60330F}">
      <dgm:prSet/>
      <dgm:spPr/>
      <dgm:t>
        <a:bodyPr/>
        <a:lstStyle/>
        <a:p>
          <a:endParaRPr lang="en-US"/>
        </a:p>
      </dgm:t>
    </dgm:pt>
    <dgm:pt modelId="{7E6DCA51-A8C0-4B12-83C6-02346FB35A66}" type="sibTrans" cxnId="{78B2ACFA-2041-46E1-8918-82551D60330F}">
      <dgm:prSet/>
      <dgm:spPr/>
      <dgm:t>
        <a:bodyPr/>
        <a:lstStyle/>
        <a:p>
          <a:endParaRPr lang="en-US"/>
        </a:p>
      </dgm:t>
    </dgm:pt>
    <dgm:pt modelId="{D43526C1-89BF-4A59-8602-42CA01D1523B}">
      <dgm:prSet phldrT="[Text]" custT="1"/>
      <dgm:spPr/>
      <dgm:t>
        <a:bodyPr/>
        <a:lstStyle/>
        <a:p>
          <a:r>
            <a:rPr lang="en-US" sz="2800" b="1" dirty="0" smtClean="0"/>
            <a:t>To : (blank)</a:t>
          </a:r>
          <a:endParaRPr lang="en-US" sz="2800" b="1" dirty="0"/>
        </a:p>
      </dgm:t>
    </dgm:pt>
    <dgm:pt modelId="{72AF1BD6-4F37-47E9-91A6-E2B9743D29A1}" type="parTrans" cxnId="{E83BD5FE-6356-4567-9DC7-617893FE42A8}">
      <dgm:prSet/>
      <dgm:spPr/>
      <dgm:t>
        <a:bodyPr/>
        <a:lstStyle/>
        <a:p>
          <a:endParaRPr lang="en-US"/>
        </a:p>
      </dgm:t>
    </dgm:pt>
    <dgm:pt modelId="{BDD95AEB-B652-4E8E-82F3-927FF26835CC}" type="sibTrans" cxnId="{E83BD5FE-6356-4567-9DC7-617893FE42A8}">
      <dgm:prSet/>
      <dgm:spPr/>
      <dgm:t>
        <a:bodyPr/>
        <a:lstStyle/>
        <a:p>
          <a:endParaRPr lang="en-US"/>
        </a:p>
      </dgm:t>
    </dgm:pt>
    <dgm:pt modelId="{E583B46D-5DFC-4398-9443-D4F02CA0352C}">
      <dgm:prSet phldrT="[Text]" custT="1"/>
      <dgm:spPr/>
      <dgm:t>
        <a:bodyPr/>
        <a:lstStyle/>
        <a:p>
          <a:r>
            <a:rPr lang="en-US" sz="2400" b="1" dirty="0" smtClean="0"/>
            <a:t>Cc : All important stakeholders</a:t>
          </a:r>
          <a:endParaRPr lang="en-US" sz="2400" b="1" dirty="0"/>
        </a:p>
      </dgm:t>
    </dgm:pt>
    <dgm:pt modelId="{13027356-A2DB-4C0D-BDAE-6CABA35DEA61}" type="parTrans" cxnId="{53989478-137A-46C5-A295-3AAE9F700E45}">
      <dgm:prSet/>
      <dgm:spPr/>
      <dgm:t>
        <a:bodyPr/>
        <a:lstStyle/>
        <a:p>
          <a:endParaRPr lang="en-US"/>
        </a:p>
      </dgm:t>
    </dgm:pt>
    <dgm:pt modelId="{4A9F92A6-049D-4944-B66D-7B55A4F3F4F2}" type="sibTrans" cxnId="{53989478-137A-46C5-A295-3AAE9F700E45}">
      <dgm:prSet/>
      <dgm:spPr/>
      <dgm:t>
        <a:bodyPr/>
        <a:lstStyle/>
        <a:p>
          <a:endParaRPr lang="en-US"/>
        </a:p>
      </dgm:t>
    </dgm:pt>
    <dgm:pt modelId="{EC2A0A59-460D-4045-A57C-AB4F867E4F2E}">
      <dgm:prSet phldrT="[Text]" custT="1"/>
      <dgm:spPr/>
      <dgm:t>
        <a:bodyPr/>
        <a:lstStyle/>
        <a:p>
          <a:r>
            <a:rPr lang="en-US" sz="2000" b="1" dirty="0" smtClean="0"/>
            <a:t>Bcc : Whole list of Invitees (to whom invitations are to be sent)</a:t>
          </a:r>
          <a:endParaRPr lang="en-US" sz="2000" b="1" dirty="0"/>
        </a:p>
      </dgm:t>
    </dgm:pt>
    <dgm:pt modelId="{FCFC5BF3-3409-42E8-89A4-DE4DF5A612E8}" type="parTrans" cxnId="{ECB17DEE-2139-4132-9E49-FFBB694C5627}">
      <dgm:prSet/>
      <dgm:spPr/>
      <dgm:t>
        <a:bodyPr/>
        <a:lstStyle/>
        <a:p>
          <a:endParaRPr lang="en-US"/>
        </a:p>
      </dgm:t>
    </dgm:pt>
    <dgm:pt modelId="{3A1A5285-5A72-42CB-AB11-DE60CEFC229C}" type="sibTrans" cxnId="{ECB17DEE-2139-4132-9E49-FFBB694C5627}">
      <dgm:prSet/>
      <dgm:spPr/>
      <dgm:t>
        <a:bodyPr/>
        <a:lstStyle/>
        <a:p>
          <a:endParaRPr lang="en-US"/>
        </a:p>
      </dgm:t>
    </dgm:pt>
    <dgm:pt modelId="{3AB1D80A-6570-48DE-B1FA-BEDAAA617640}" type="pres">
      <dgm:prSet presAssocID="{E98B8FFE-290D-4560-BF0D-D214D0985157}" presName="linear" presStyleCnt="0">
        <dgm:presLayoutVars>
          <dgm:animLvl val="lvl"/>
          <dgm:resizeHandles val="exact"/>
        </dgm:presLayoutVars>
      </dgm:prSet>
      <dgm:spPr/>
    </dgm:pt>
    <dgm:pt modelId="{673B2404-5297-45CF-B8F4-714287BA6991}" type="pres">
      <dgm:prSet presAssocID="{C49D2E66-2C1B-488E-B9D3-434A10434A9C}" presName="parentText" presStyleLbl="node1" presStyleIdx="0" presStyleCnt="4">
        <dgm:presLayoutVars>
          <dgm:chMax val="0"/>
          <dgm:bulletEnabled val="1"/>
        </dgm:presLayoutVars>
      </dgm:prSet>
      <dgm:spPr/>
      <dgm:t>
        <a:bodyPr/>
        <a:lstStyle/>
        <a:p>
          <a:endParaRPr lang="en-US"/>
        </a:p>
      </dgm:t>
    </dgm:pt>
    <dgm:pt modelId="{6558B365-6DCC-4346-93FD-E89F39BD513C}" type="pres">
      <dgm:prSet presAssocID="{7E6DCA51-A8C0-4B12-83C6-02346FB35A66}" presName="spacer" presStyleCnt="0"/>
      <dgm:spPr/>
    </dgm:pt>
    <dgm:pt modelId="{CEEA30EC-4BD6-4485-B7B1-39181AEE9CF9}" type="pres">
      <dgm:prSet presAssocID="{D43526C1-89BF-4A59-8602-42CA01D1523B}" presName="parentText" presStyleLbl="node1" presStyleIdx="1" presStyleCnt="4">
        <dgm:presLayoutVars>
          <dgm:chMax val="0"/>
          <dgm:bulletEnabled val="1"/>
        </dgm:presLayoutVars>
      </dgm:prSet>
      <dgm:spPr/>
      <dgm:t>
        <a:bodyPr/>
        <a:lstStyle/>
        <a:p>
          <a:endParaRPr lang="en-US"/>
        </a:p>
      </dgm:t>
    </dgm:pt>
    <dgm:pt modelId="{A6EA7E29-7D40-45AF-B102-27DA82353E7E}" type="pres">
      <dgm:prSet presAssocID="{BDD95AEB-B652-4E8E-82F3-927FF26835CC}" presName="spacer" presStyleCnt="0"/>
      <dgm:spPr/>
    </dgm:pt>
    <dgm:pt modelId="{659942A2-8261-48A8-A416-64091229EB1D}" type="pres">
      <dgm:prSet presAssocID="{E583B46D-5DFC-4398-9443-D4F02CA0352C}" presName="parentText" presStyleLbl="node1" presStyleIdx="2" presStyleCnt="4">
        <dgm:presLayoutVars>
          <dgm:chMax val="0"/>
          <dgm:bulletEnabled val="1"/>
        </dgm:presLayoutVars>
      </dgm:prSet>
      <dgm:spPr/>
      <dgm:t>
        <a:bodyPr/>
        <a:lstStyle/>
        <a:p>
          <a:endParaRPr lang="en-US"/>
        </a:p>
      </dgm:t>
    </dgm:pt>
    <dgm:pt modelId="{73B7B2C4-3CD0-4770-BEBF-590A3560217C}" type="pres">
      <dgm:prSet presAssocID="{4A9F92A6-049D-4944-B66D-7B55A4F3F4F2}" presName="spacer" presStyleCnt="0"/>
      <dgm:spPr/>
    </dgm:pt>
    <dgm:pt modelId="{0C96F69D-9B20-4F28-8CBF-A57E779B30FD}" type="pres">
      <dgm:prSet presAssocID="{EC2A0A59-460D-4045-A57C-AB4F867E4F2E}" presName="parentText" presStyleLbl="node1" presStyleIdx="3" presStyleCnt="4">
        <dgm:presLayoutVars>
          <dgm:chMax val="0"/>
          <dgm:bulletEnabled val="1"/>
        </dgm:presLayoutVars>
      </dgm:prSet>
      <dgm:spPr/>
      <dgm:t>
        <a:bodyPr/>
        <a:lstStyle/>
        <a:p>
          <a:endParaRPr lang="en-US"/>
        </a:p>
      </dgm:t>
    </dgm:pt>
  </dgm:ptLst>
  <dgm:cxnLst>
    <dgm:cxn modelId="{ECB17DEE-2139-4132-9E49-FFBB694C5627}" srcId="{E98B8FFE-290D-4560-BF0D-D214D0985157}" destId="{EC2A0A59-460D-4045-A57C-AB4F867E4F2E}" srcOrd="3" destOrd="0" parTransId="{FCFC5BF3-3409-42E8-89A4-DE4DF5A612E8}" sibTransId="{3A1A5285-5A72-42CB-AB11-DE60CEFC229C}"/>
    <dgm:cxn modelId="{78B2ACFA-2041-46E1-8918-82551D60330F}" srcId="{E98B8FFE-290D-4560-BF0D-D214D0985157}" destId="{C49D2E66-2C1B-488E-B9D3-434A10434A9C}" srcOrd="0" destOrd="0" parTransId="{AF65E696-7522-4525-923A-0F02796AB9B4}" sibTransId="{7E6DCA51-A8C0-4B12-83C6-02346FB35A66}"/>
    <dgm:cxn modelId="{AA9CC0C3-5384-4301-A6F5-038C7B1D5D1C}" type="presOf" srcId="{EC2A0A59-460D-4045-A57C-AB4F867E4F2E}" destId="{0C96F69D-9B20-4F28-8CBF-A57E779B30FD}" srcOrd="0" destOrd="0" presId="urn:microsoft.com/office/officeart/2005/8/layout/vList2"/>
    <dgm:cxn modelId="{6DE72B83-1185-4901-BA9C-79517579E394}" type="presOf" srcId="{D43526C1-89BF-4A59-8602-42CA01D1523B}" destId="{CEEA30EC-4BD6-4485-B7B1-39181AEE9CF9}" srcOrd="0" destOrd="0" presId="urn:microsoft.com/office/officeart/2005/8/layout/vList2"/>
    <dgm:cxn modelId="{54A6485D-B387-41C8-A5E2-102B0D25610F}" type="presOf" srcId="{E98B8FFE-290D-4560-BF0D-D214D0985157}" destId="{3AB1D80A-6570-48DE-B1FA-BEDAAA617640}" srcOrd="0" destOrd="0" presId="urn:microsoft.com/office/officeart/2005/8/layout/vList2"/>
    <dgm:cxn modelId="{E83BD5FE-6356-4567-9DC7-617893FE42A8}" srcId="{E98B8FFE-290D-4560-BF0D-D214D0985157}" destId="{D43526C1-89BF-4A59-8602-42CA01D1523B}" srcOrd="1" destOrd="0" parTransId="{72AF1BD6-4F37-47E9-91A6-E2B9743D29A1}" sibTransId="{BDD95AEB-B652-4E8E-82F3-927FF26835CC}"/>
    <dgm:cxn modelId="{87BACD6E-08AF-43C7-850A-435DA123590A}" type="presOf" srcId="{C49D2E66-2C1B-488E-B9D3-434A10434A9C}" destId="{673B2404-5297-45CF-B8F4-714287BA6991}" srcOrd="0" destOrd="0" presId="urn:microsoft.com/office/officeart/2005/8/layout/vList2"/>
    <dgm:cxn modelId="{53989478-137A-46C5-A295-3AAE9F700E45}" srcId="{E98B8FFE-290D-4560-BF0D-D214D0985157}" destId="{E583B46D-5DFC-4398-9443-D4F02CA0352C}" srcOrd="2" destOrd="0" parTransId="{13027356-A2DB-4C0D-BDAE-6CABA35DEA61}" sibTransId="{4A9F92A6-049D-4944-B66D-7B55A4F3F4F2}"/>
    <dgm:cxn modelId="{0CF0241C-BCFE-4D17-9F2C-5AAA7932B804}" type="presOf" srcId="{E583B46D-5DFC-4398-9443-D4F02CA0352C}" destId="{659942A2-8261-48A8-A416-64091229EB1D}" srcOrd="0" destOrd="0" presId="urn:microsoft.com/office/officeart/2005/8/layout/vList2"/>
    <dgm:cxn modelId="{05EC8109-549E-4306-A394-56649F257D93}" type="presParOf" srcId="{3AB1D80A-6570-48DE-B1FA-BEDAAA617640}" destId="{673B2404-5297-45CF-B8F4-714287BA6991}" srcOrd="0" destOrd="0" presId="urn:microsoft.com/office/officeart/2005/8/layout/vList2"/>
    <dgm:cxn modelId="{069B219C-30EC-40D7-A6B6-5BF1C2DA22B3}" type="presParOf" srcId="{3AB1D80A-6570-48DE-B1FA-BEDAAA617640}" destId="{6558B365-6DCC-4346-93FD-E89F39BD513C}" srcOrd="1" destOrd="0" presId="urn:microsoft.com/office/officeart/2005/8/layout/vList2"/>
    <dgm:cxn modelId="{6B829F64-32C7-4874-AF26-3A559AC5307C}" type="presParOf" srcId="{3AB1D80A-6570-48DE-B1FA-BEDAAA617640}" destId="{CEEA30EC-4BD6-4485-B7B1-39181AEE9CF9}" srcOrd="2" destOrd="0" presId="urn:microsoft.com/office/officeart/2005/8/layout/vList2"/>
    <dgm:cxn modelId="{2C7812AE-E4E8-4EEC-BD81-EDE2546EBD2D}" type="presParOf" srcId="{3AB1D80A-6570-48DE-B1FA-BEDAAA617640}" destId="{A6EA7E29-7D40-45AF-B102-27DA82353E7E}" srcOrd="3" destOrd="0" presId="urn:microsoft.com/office/officeart/2005/8/layout/vList2"/>
    <dgm:cxn modelId="{00EB9E3E-893A-4B76-8AD2-ADDC85E457AE}" type="presParOf" srcId="{3AB1D80A-6570-48DE-B1FA-BEDAAA617640}" destId="{659942A2-8261-48A8-A416-64091229EB1D}" srcOrd="4" destOrd="0" presId="urn:microsoft.com/office/officeart/2005/8/layout/vList2"/>
    <dgm:cxn modelId="{40CDD14D-96A2-4A62-B796-6CA8F5A0C4FE}" type="presParOf" srcId="{3AB1D80A-6570-48DE-B1FA-BEDAAA617640}" destId="{73B7B2C4-3CD0-4770-BEBF-590A3560217C}" srcOrd="5" destOrd="0" presId="urn:microsoft.com/office/officeart/2005/8/layout/vList2"/>
    <dgm:cxn modelId="{3919500A-059C-434C-B692-AD4B70E4FECA}" type="presParOf" srcId="{3AB1D80A-6570-48DE-B1FA-BEDAAA617640}" destId="{0C96F69D-9B20-4F28-8CBF-A57E779B30F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08CE2D-7F35-47BC-8535-DF0C9EAD73A1}" type="doc">
      <dgm:prSet loTypeId="urn:microsoft.com/office/officeart/2009/layout/CircleArrowProcess" loCatId="cycle" qsTypeId="urn:microsoft.com/office/officeart/2005/8/quickstyle/simple1" qsCatId="simple" csTypeId="urn:microsoft.com/office/officeart/2005/8/colors/colorful1" csCatId="colorful" phldr="1"/>
      <dgm:spPr/>
      <dgm:t>
        <a:bodyPr/>
        <a:lstStyle/>
        <a:p>
          <a:endParaRPr lang="en-US"/>
        </a:p>
      </dgm:t>
    </dgm:pt>
    <dgm:pt modelId="{175E1A8C-F0C8-4451-8076-7D0FD1D07F58}">
      <dgm:prSet phldrT="[Text]"/>
      <dgm:spPr/>
      <dgm:t>
        <a:bodyPr/>
        <a:lstStyle/>
        <a:p>
          <a:r>
            <a:rPr lang="en-US" dirty="0" smtClean="0"/>
            <a:t>1980s</a:t>
          </a:r>
          <a:endParaRPr lang="en-US" dirty="0"/>
        </a:p>
      </dgm:t>
    </dgm:pt>
    <dgm:pt modelId="{021F10F7-E451-4386-9794-210AC77F3267}" type="parTrans" cxnId="{6EC35384-6365-49D8-953C-9EF2EEFBEC9C}">
      <dgm:prSet/>
      <dgm:spPr/>
      <dgm:t>
        <a:bodyPr/>
        <a:lstStyle/>
        <a:p>
          <a:endParaRPr lang="en-US"/>
        </a:p>
      </dgm:t>
    </dgm:pt>
    <dgm:pt modelId="{9246B170-01D7-41E2-A832-3AC080FE06CB}" type="sibTrans" cxnId="{6EC35384-6365-49D8-953C-9EF2EEFBEC9C}">
      <dgm:prSet/>
      <dgm:spPr/>
      <dgm:t>
        <a:bodyPr/>
        <a:lstStyle/>
        <a:p>
          <a:endParaRPr lang="en-US"/>
        </a:p>
      </dgm:t>
    </dgm:pt>
    <dgm:pt modelId="{E2220702-30E6-4DF9-A432-3E000CAFA605}">
      <dgm:prSet phldrT="[Text]" custT="1"/>
      <dgm:spPr/>
      <dgm:t>
        <a:bodyPr/>
        <a:lstStyle/>
        <a:p>
          <a:r>
            <a:rPr lang="en-US" sz="2000" dirty="0" smtClean="0"/>
            <a:t>‘82 – EMAIL word</a:t>
          </a:r>
          <a:endParaRPr lang="en-US" sz="2000" dirty="0"/>
        </a:p>
      </dgm:t>
    </dgm:pt>
    <dgm:pt modelId="{19E41282-48B0-4971-8C12-9967FCCBFF36}" type="parTrans" cxnId="{BCB2450E-A6DF-410B-A09E-2E7D62234B5F}">
      <dgm:prSet/>
      <dgm:spPr/>
      <dgm:t>
        <a:bodyPr/>
        <a:lstStyle/>
        <a:p>
          <a:endParaRPr lang="en-US"/>
        </a:p>
      </dgm:t>
    </dgm:pt>
    <dgm:pt modelId="{0B79068C-D4F5-425E-96F9-D21A325132E5}" type="sibTrans" cxnId="{BCB2450E-A6DF-410B-A09E-2E7D62234B5F}">
      <dgm:prSet/>
      <dgm:spPr/>
      <dgm:t>
        <a:bodyPr/>
        <a:lstStyle/>
        <a:p>
          <a:endParaRPr lang="en-US"/>
        </a:p>
      </dgm:t>
    </dgm:pt>
    <dgm:pt modelId="{E9049C97-DE91-4755-9C9D-7B85FDFA2073}">
      <dgm:prSet phldrT="[Text]" custT="1"/>
      <dgm:spPr/>
      <dgm:t>
        <a:bodyPr/>
        <a:lstStyle/>
        <a:p>
          <a:r>
            <a:rPr lang="en-US" sz="2000" dirty="0" smtClean="0"/>
            <a:t>‘82 – SMTP </a:t>
          </a:r>
          <a:endParaRPr lang="en-US" sz="2000" dirty="0"/>
        </a:p>
      </dgm:t>
    </dgm:pt>
    <dgm:pt modelId="{41C0FBF5-B0CA-465D-92D7-E041F7B715AC}" type="parTrans" cxnId="{A3E5CE92-D7B5-4326-BB73-32963FB2749C}">
      <dgm:prSet/>
      <dgm:spPr/>
      <dgm:t>
        <a:bodyPr/>
        <a:lstStyle/>
        <a:p>
          <a:endParaRPr lang="en-US"/>
        </a:p>
      </dgm:t>
    </dgm:pt>
    <dgm:pt modelId="{1D655FE8-8A6E-4F6E-830B-22DB98E7C434}" type="sibTrans" cxnId="{A3E5CE92-D7B5-4326-BB73-32963FB2749C}">
      <dgm:prSet/>
      <dgm:spPr/>
      <dgm:t>
        <a:bodyPr/>
        <a:lstStyle/>
        <a:p>
          <a:endParaRPr lang="en-US"/>
        </a:p>
      </dgm:t>
    </dgm:pt>
    <dgm:pt modelId="{97F827D1-B3AD-4622-A082-3D889518391A}">
      <dgm:prSet phldrT="[Text]" custT="1"/>
      <dgm:spPr/>
      <dgm:t>
        <a:bodyPr/>
        <a:lstStyle/>
        <a:p>
          <a:r>
            <a:rPr lang="en-US" sz="2000" dirty="0" smtClean="0"/>
            <a:t>‘88 – </a:t>
          </a:r>
          <a:r>
            <a:rPr lang="en-US" sz="2000" dirty="0" err="1" smtClean="0"/>
            <a:t>Ist</a:t>
          </a:r>
          <a:r>
            <a:rPr lang="en-US" sz="2000" dirty="0" smtClean="0"/>
            <a:t> Commercial, Microsoft Mail MMM</a:t>
          </a:r>
          <a:endParaRPr lang="en-US" sz="2000" dirty="0"/>
        </a:p>
      </dgm:t>
    </dgm:pt>
    <dgm:pt modelId="{139956CC-72B1-4A00-B14D-B09E51D43BCD}" type="parTrans" cxnId="{48021B6D-C10D-4610-AEC8-CE67D455F339}">
      <dgm:prSet/>
      <dgm:spPr/>
      <dgm:t>
        <a:bodyPr/>
        <a:lstStyle/>
        <a:p>
          <a:endParaRPr lang="en-US"/>
        </a:p>
      </dgm:t>
    </dgm:pt>
    <dgm:pt modelId="{0EA54485-0556-4311-82F9-62896677B0B0}" type="sibTrans" cxnId="{48021B6D-C10D-4610-AEC8-CE67D455F339}">
      <dgm:prSet/>
      <dgm:spPr/>
      <dgm:t>
        <a:bodyPr/>
        <a:lstStyle/>
        <a:p>
          <a:endParaRPr lang="en-US"/>
        </a:p>
      </dgm:t>
    </dgm:pt>
    <dgm:pt modelId="{4B7672AA-773B-4CF9-B3D5-3EE240C59952}">
      <dgm:prSet phldrT="[Text]"/>
      <dgm:spPr/>
      <dgm:t>
        <a:bodyPr/>
        <a:lstStyle/>
        <a:p>
          <a:r>
            <a:rPr lang="en-US" dirty="0" smtClean="0"/>
            <a:t>1970s</a:t>
          </a:r>
          <a:endParaRPr lang="en-US" dirty="0"/>
        </a:p>
      </dgm:t>
    </dgm:pt>
    <dgm:pt modelId="{54C0E211-7962-4EC9-869C-57E1B0C8998D}" type="parTrans" cxnId="{77E875C8-DF86-4409-87E6-0A96076A9DB7}">
      <dgm:prSet/>
      <dgm:spPr/>
      <dgm:t>
        <a:bodyPr/>
        <a:lstStyle/>
        <a:p>
          <a:endParaRPr lang="en-US"/>
        </a:p>
      </dgm:t>
    </dgm:pt>
    <dgm:pt modelId="{607C7116-8029-4895-A172-3477924C2EBC}" type="sibTrans" cxnId="{77E875C8-DF86-4409-87E6-0A96076A9DB7}">
      <dgm:prSet/>
      <dgm:spPr/>
      <dgm:t>
        <a:bodyPr/>
        <a:lstStyle/>
        <a:p>
          <a:endParaRPr lang="en-US"/>
        </a:p>
      </dgm:t>
    </dgm:pt>
    <dgm:pt modelId="{6B7B045C-2CD4-4235-B4E4-BBFF1008C7B8}">
      <dgm:prSet phldrT="[Text]" custT="1"/>
      <dgm:spPr/>
      <dgm:t>
        <a:bodyPr/>
        <a:lstStyle/>
        <a:p>
          <a:pPr algn="l"/>
          <a:r>
            <a:rPr lang="en-US" sz="2000" dirty="0" smtClean="0"/>
            <a:t>‘71 – Ray Tomlinson</a:t>
          </a:r>
        </a:p>
        <a:p>
          <a:pPr algn="l"/>
          <a:r>
            <a:rPr lang="en-US" sz="2000" dirty="0" err="1" smtClean="0"/>
            <a:t>Ist</a:t>
          </a:r>
          <a:r>
            <a:rPr lang="en-US" sz="2000" dirty="0" smtClean="0"/>
            <a:t> N/w MAIL</a:t>
          </a:r>
        </a:p>
        <a:p>
          <a:pPr algn="l"/>
          <a:r>
            <a:rPr lang="en-US" sz="2000" dirty="0" smtClean="0"/>
            <a:t>ARPANET</a:t>
          </a:r>
          <a:endParaRPr lang="en-US" sz="2000" dirty="0"/>
        </a:p>
      </dgm:t>
    </dgm:pt>
    <dgm:pt modelId="{9C3E36BE-7CE8-427B-9371-D867AE7B8887}" type="parTrans" cxnId="{A7BD3C9E-F9A3-4364-8549-D24B2776E995}">
      <dgm:prSet/>
      <dgm:spPr/>
      <dgm:t>
        <a:bodyPr/>
        <a:lstStyle/>
        <a:p>
          <a:endParaRPr lang="en-US"/>
        </a:p>
      </dgm:t>
    </dgm:pt>
    <dgm:pt modelId="{FA6DA332-8907-4BE6-B100-B5A45F27ED1F}" type="sibTrans" cxnId="{A7BD3C9E-F9A3-4364-8549-D24B2776E995}">
      <dgm:prSet/>
      <dgm:spPr/>
      <dgm:t>
        <a:bodyPr/>
        <a:lstStyle/>
        <a:p>
          <a:endParaRPr lang="en-US"/>
        </a:p>
      </dgm:t>
    </dgm:pt>
    <dgm:pt modelId="{C506FE99-2AF7-4924-895A-237E595FBC45}">
      <dgm:prSet phldrT="[Text]" custT="1"/>
      <dgm:spPr/>
      <dgm:t>
        <a:bodyPr/>
        <a:lstStyle/>
        <a:p>
          <a:pPr algn="l"/>
          <a:r>
            <a:rPr lang="en-US" sz="2000" dirty="0" smtClean="0"/>
            <a:t>‘77 – Standard Format</a:t>
          </a:r>
          <a:endParaRPr lang="en-US" sz="2000" dirty="0"/>
        </a:p>
      </dgm:t>
    </dgm:pt>
    <dgm:pt modelId="{6F2E1C79-0FF2-46C9-AF4F-0FB10014DD3B}" type="parTrans" cxnId="{7AE71971-2E40-448D-BE8C-F02FB0E154D3}">
      <dgm:prSet/>
      <dgm:spPr/>
      <dgm:t>
        <a:bodyPr/>
        <a:lstStyle/>
        <a:p>
          <a:endParaRPr lang="en-US"/>
        </a:p>
      </dgm:t>
    </dgm:pt>
    <dgm:pt modelId="{F7944AD3-7737-4D50-B983-6A0391E3F944}" type="sibTrans" cxnId="{7AE71971-2E40-448D-BE8C-F02FB0E154D3}">
      <dgm:prSet/>
      <dgm:spPr/>
      <dgm:t>
        <a:bodyPr/>
        <a:lstStyle/>
        <a:p>
          <a:endParaRPr lang="en-US"/>
        </a:p>
      </dgm:t>
    </dgm:pt>
    <dgm:pt modelId="{A989720B-FA57-400E-B6C7-19BF8D7F5D6A}">
      <dgm:prSet phldrT="[Text]" custT="1"/>
      <dgm:spPr/>
      <dgm:t>
        <a:bodyPr/>
        <a:lstStyle/>
        <a:p>
          <a:pPr algn="l"/>
          <a:r>
            <a:rPr lang="en-US" sz="2000" dirty="0" smtClean="0"/>
            <a:t>‘77 – US Postal Service</a:t>
          </a:r>
        </a:p>
        <a:p>
          <a:pPr algn="l"/>
          <a:r>
            <a:rPr lang="en-US" sz="2000" dirty="0" smtClean="0"/>
            <a:t>THREAT TO MAIL</a:t>
          </a:r>
          <a:endParaRPr lang="en-US" sz="2000" dirty="0"/>
        </a:p>
      </dgm:t>
    </dgm:pt>
    <dgm:pt modelId="{9308FC9C-5BE1-4BB1-B22A-9BF53DBA32FE}" type="parTrans" cxnId="{DEBC7D1B-DE83-48DA-B927-488641279DF7}">
      <dgm:prSet/>
      <dgm:spPr/>
      <dgm:t>
        <a:bodyPr/>
        <a:lstStyle/>
        <a:p>
          <a:endParaRPr lang="en-US"/>
        </a:p>
      </dgm:t>
    </dgm:pt>
    <dgm:pt modelId="{B3F97C4B-7A36-4456-AB2B-150A9CCE3DE4}" type="sibTrans" cxnId="{DEBC7D1B-DE83-48DA-B927-488641279DF7}">
      <dgm:prSet/>
      <dgm:spPr/>
      <dgm:t>
        <a:bodyPr/>
        <a:lstStyle/>
        <a:p>
          <a:endParaRPr lang="en-US"/>
        </a:p>
      </dgm:t>
    </dgm:pt>
    <dgm:pt modelId="{C3D1752C-2429-4BE7-9052-A82284C22F1B}">
      <dgm:prSet phldrT="[Text]"/>
      <dgm:spPr/>
      <dgm:t>
        <a:bodyPr/>
        <a:lstStyle/>
        <a:p>
          <a:r>
            <a:rPr lang="en-US" dirty="0" smtClean="0"/>
            <a:t>1960s</a:t>
          </a:r>
          <a:endParaRPr lang="en-US" dirty="0"/>
        </a:p>
      </dgm:t>
    </dgm:pt>
    <dgm:pt modelId="{90D79ED4-307D-4BAE-BE72-4977388CC332}" type="parTrans" cxnId="{06317B51-B438-4350-94E7-799DFAD3A86F}">
      <dgm:prSet/>
      <dgm:spPr/>
      <dgm:t>
        <a:bodyPr/>
        <a:lstStyle/>
        <a:p>
          <a:endParaRPr lang="en-US"/>
        </a:p>
      </dgm:t>
    </dgm:pt>
    <dgm:pt modelId="{8015EBF2-8668-42FB-AC39-CE9806BA0B5E}" type="sibTrans" cxnId="{06317B51-B438-4350-94E7-799DFAD3A86F}">
      <dgm:prSet/>
      <dgm:spPr/>
      <dgm:t>
        <a:bodyPr/>
        <a:lstStyle/>
        <a:p>
          <a:endParaRPr lang="en-US"/>
        </a:p>
      </dgm:t>
    </dgm:pt>
    <dgm:pt modelId="{01FCC0CA-1AB6-4180-9ECE-6741B59D6F01}">
      <dgm:prSet phldrT="[Text]" custT="1"/>
      <dgm:spPr/>
      <dgm:t>
        <a:bodyPr/>
        <a:lstStyle/>
        <a:p>
          <a:r>
            <a:rPr lang="en-US" sz="2000" dirty="0" smtClean="0"/>
            <a:t>‘65 - Email is introduced at MIT</a:t>
          </a:r>
          <a:endParaRPr lang="en-US" sz="2000" dirty="0"/>
        </a:p>
      </dgm:t>
    </dgm:pt>
    <dgm:pt modelId="{3398128B-001F-4040-B8F7-8FDC622E4015}" type="parTrans" cxnId="{9FDC3B97-F6BA-43B5-BD02-4909D03727FA}">
      <dgm:prSet/>
      <dgm:spPr/>
      <dgm:t>
        <a:bodyPr/>
        <a:lstStyle/>
        <a:p>
          <a:endParaRPr lang="en-US"/>
        </a:p>
      </dgm:t>
    </dgm:pt>
    <dgm:pt modelId="{E2E74C73-158C-4F89-AA30-F33243E03EFA}" type="sibTrans" cxnId="{9FDC3B97-F6BA-43B5-BD02-4909D03727FA}">
      <dgm:prSet/>
      <dgm:spPr/>
      <dgm:t>
        <a:bodyPr/>
        <a:lstStyle/>
        <a:p>
          <a:endParaRPr lang="en-US"/>
        </a:p>
      </dgm:t>
    </dgm:pt>
    <dgm:pt modelId="{FDF21E56-4267-4E50-B0A3-34A498DC3D05}">
      <dgm:prSet phldrT="[Text]" custT="1"/>
      <dgm:spPr/>
      <dgm:t>
        <a:bodyPr/>
        <a:lstStyle/>
        <a:p>
          <a:r>
            <a:rPr lang="en-US" sz="2000" dirty="0" smtClean="0"/>
            <a:t>‘89 – CompuServe</a:t>
          </a:r>
          <a:endParaRPr lang="en-US" sz="2000" dirty="0"/>
        </a:p>
      </dgm:t>
    </dgm:pt>
    <dgm:pt modelId="{484B3DEC-C0E3-466B-98B3-253B3745FD27}" type="parTrans" cxnId="{F139E849-09BD-4763-819F-01C2EFACDC30}">
      <dgm:prSet/>
      <dgm:spPr/>
      <dgm:t>
        <a:bodyPr/>
        <a:lstStyle/>
        <a:p>
          <a:endParaRPr lang="en-US"/>
        </a:p>
      </dgm:t>
    </dgm:pt>
    <dgm:pt modelId="{1876DE62-F8F4-4665-AABC-F2BAD9561472}" type="sibTrans" cxnId="{F139E849-09BD-4763-819F-01C2EFACDC30}">
      <dgm:prSet/>
      <dgm:spPr/>
      <dgm:t>
        <a:bodyPr/>
        <a:lstStyle/>
        <a:p>
          <a:endParaRPr lang="en-US"/>
        </a:p>
      </dgm:t>
    </dgm:pt>
    <dgm:pt modelId="{A0A044D7-082E-4E94-B52D-38B2DB115DCA}">
      <dgm:prSet phldrT="[Text]" custT="1"/>
      <dgm:spPr/>
      <dgm:t>
        <a:bodyPr/>
        <a:lstStyle/>
        <a:p>
          <a:r>
            <a:rPr lang="en-US" sz="2000" dirty="0" smtClean="0"/>
            <a:t>‘89 – IBM Lotus Notes 1.0</a:t>
          </a:r>
          <a:endParaRPr lang="en-US" sz="2000" dirty="0"/>
        </a:p>
      </dgm:t>
    </dgm:pt>
    <dgm:pt modelId="{51A55CD3-E2FD-4B4F-A3FC-BAD16FDA22DD}" type="parTrans" cxnId="{D26E8F44-21E4-4019-870A-AD8B67ED4AE7}">
      <dgm:prSet/>
      <dgm:spPr/>
      <dgm:t>
        <a:bodyPr/>
        <a:lstStyle/>
        <a:p>
          <a:endParaRPr lang="en-US"/>
        </a:p>
      </dgm:t>
    </dgm:pt>
    <dgm:pt modelId="{E0D4A451-656D-465A-A06D-8469ED9282B9}" type="sibTrans" cxnId="{D26E8F44-21E4-4019-870A-AD8B67ED4AE7}">
      <dgm:prSet/>
      <dgm:spPr/>
      <dgm:t>
        <a:bodyPr/>
        <a:lstStyle/>
        <a:p>
          <a:endParaRPr lang="en-US"/>
        </a:p>
      </dgm:t>
    </dgm:pt>
    <dgm:pt modelId="{6EEB1680-B703-4EA7-939B-21FBBF611842}" type="pres">
      <dgm:prSet presAssocID="{6A08CE2D-7F35-47BC-8535-DF0C9EAD73A1}" presName="Name0" presStyleCnt="0">
        <dgm:presLayoutVars>
          <dgm:chMax val="7"/>
          <dgm:chPref val="7"/>
          <dgm:dir/>
          <dgm:animLvl val="lvl"/>
        </dgm:presLayoutVars>
      </dgm:prSet>
      <dgm:spPr/>
      <dgm:t>
        <a:bodyPr/>
        <a:lstStyle/>
        <a:p>
          <a:endParaRPr lang="en-US"/>
        </a:p>
      </dgm:t>
    </dgm:pt>
    <dgm:pt modelId="{7E08805C-AA0B-4506-B4C5-27357CDC27F6}" type="pres">
      <dgm:prSet presAssocID="{C3D1752C-2429-4BE7-9052-A82284C22F1B}" presName="Accent1" presStyleCnt="0"/>
      <dgm:spPr/>
    </dgm:pt>
    <dgm:pt modelId="{44182EC4-326D-4B5E-8F88-09A2781854DD}" type="pres">
      <dgm:prSet presAssocID="{C3D1752C-2429-4BE7-9052-A82284C22F1B}" presName="Accent" presStyleLbl="node1" presStyleIdx="0" presStyleCnt="3" custLinFactNeighborX="81938" custLinFactNeighborY="3416"/>
      <dgm:spPr/>
    </dgm:pt>
    <dgm:pt modelId="{30D250B7-7211-4D1A-A145-1BCBEA7A16E9}" type="pres">
      <dgm:prSet presAssocID="{C3D1752C-2429-4BE7-9052-A82284C22F1B}" presName="Child1" presStyleLbl="revTx" presStyleIdx="0" presStyleCnt="6" custLinFactX="22338" custLinFactNeighborX="100000" custLinFactNeighborY="8537">
        <dgm:presLayoutVars>
          <dgm:chMax val="0"/>
          <dgm:chPref val="0"/>
          <dgm:bulletEnabled val="1"/>
        </dgm:presLayoutVars>
      </dgm:prSet>
      <dgm:spPr/>
      <dgm:t>
        <a:bodyPr/>
        <a:lstStyle/>
        <a:p>
          <a:endParaRPr lang="en-US"/>
        </a:p>
      </dgm:t>
    </dgm:pt>
    <dgm:pt modelId="{61C21846-5BC2-42D4-AB78-60348C7A8FB9}" type="pres">
      <dgm:prSet presAssocID="{C3D1752C-2429-4BE7-9052-A82284C22F1B}" presName="Parent1" presStyleLbl="revTx" presStyleIdx="1" presStyleCnt="6" custLinFactX="47455" custLinFactNeighborX="100000" custLinFactNeighborY="12298">
        <dgm:presLayoutVars>
          <dgm:chMax val="1"/>
          <dgm:chPref val="1"/>
          <dgm:bulletEnabled val="1"/>
        </dgm:presLayoutVars>
      </dgm:prSet>
      <dgm:spPr/>
      <dgm:t>
        <a:bodyPr/>
        <a:lstStyle/>
        <a:p>
          <a:endParaRPr lang="en-US"/>
        </a:p>
      </dgm:t>
    </dgm:pt>
    <dgm:pt modelId="{97ACAD88-8451-49AA-B58C-BEBB3675E869}" type="pres">
      <dgm:prSet presAssocID="{4B7672AA-773B-4CF9-B3D5-3EE240C59952}" presName="Accent2" presStyleCnt="0"/>
      <dgm:spPr/>
    </dgm:pt>
    <dgm:pt modelId="{0AD09853-39A8-49A8-A5D8-C306AA688871}" type="pres">
      <dgm:prSet presAssocID="{4B7672AA-773B-4CF9-B3D5-3EE240C59952}" presName="Accent" presStyleLbl="node1" presStyleIdx="1" presStyleCnt="3" custLinFactNeighborX="81938" custLinFactNeighborY="3416"/>
      <dgm:spPr/>
      <dgm:t>
        <a:bodyPr/>
        <a:lstStyle/>
        <a:p>
          <a:endParaRPr lang="en-US"/>
        </a:p>
      </dgm:t>
    </dgm:pt>
    <dgm:pt modelId="{D15EBC34-6899-497D-9B12-A9CF1F78E9B6}" type="pres">
      <dgm:prSet presAssocID="{4B7672AA-773B-4CF9-B3D5-3EE240C59952}" presName="Child2" presStyleLbl="revTx" presStyleIdx="2" presStyleCnt="6" custScaleX="200938" custScaleY="148315" custLinFactX="-13096" custLinFactNeighborX="-100000" custLinFactNeighborY="1771">
        <dgm:presLayoutVars>
          <dgm:chMax val="0"/>
          <dgm:chPref val="0"/>
          <dgm:bulletEnabled val="1"/>
        </dgm:presLayoutVars>
      </dgm:prSet>
      <dgm:spPr/>
      <dgm:t>
        <a:bodyPr/>
        <a:lstStyle/>
        <a:p>
          <a:endParaRPr lang="en-US"/>
        </a:p>
      </dgm:t>
    </dgm:pt>
    <dgm:pt modelId="{B3442C61-C280-414A-9764-DB0EDE4FDD77}" type="pres">
      <dgm:prSet presAssocID="{4B7672AA-773B-4CF9-B3D5-3EE240C59952}" presName="Parent2" presStyleLbl="revTx" presStyleIdx="3" presStyleCnt="6" custLinFactX="47455" custLinFactNeighborX="100000" custLinFactNeighborY="12298">
        <dgm:presLayoutVars>
          <dgm:chMax val="1"/>
          <dgm:chPref val="1"/>
          <dgm:bulletEnabled val="1"/>
        </dgm:presLayoutVars>
      </dgm:prSet>
      <dgm:spPr/>
      <dgm:t>
        <a:bodyPr/>
        <a:lstStyle/>
        <a:p>
          <a:endParaRPr lang="en-US"/>
        </a:p>
      </dgm:t>
    </dgm:pt>
    <dgm:pt modelId="{3C7529F7-CFB4-4CC7-ABCF-428283EB6D87}" type="pres">
      <dgm:prSet presAssocID="{175E1A8C-F0C8-4451-8076-7D0FD1D07F58}" presName="Accent3" presStyleCnt="0"/>
      <dgm:spPr/>
    </dgm:pt>
    <dgm:pt modelId="{DF95CE2E-B0D9-457A-B564-0DB7E65524A7}" type="pres">
      <dgm:prSet presAssocID="{175E1A8C-F0C8-4451-8076-7D0FD1D07F58}" presName="Accent" presStyleLbl="node1" presStyleIdx="2" presStyleCnt="3" custLinFactNeighborX="95370" custLinFactNeighborY="3975"/>
      <dgm:spPr/>
    </dgm:pt>
    <dgm:pt modelId="{D69B2F6A-1628-4479-98FE-BDCE1831D428}" type="pres">
      <dgm:prSet presAssocID="{175E1A8C-F0C8-4451-8076-7D0FD1D07F58}" presName="Child3" presStyleLbl="revTx" presStyleIdx="4" presStyleCnt="6" custScaleX="173330" custLinFactX="58869" custLinFactNeighborX="100000" custLinFactNeighborY="5180">
        <dgm:presLayoutVars>
          <dgm:chMax val="0"/>
          <dgm:chPref val="0"/>
          <dgm:bulletEnabled val="1"/>
        </dgm:presLayoutVars>
      </dgm:prSet>
      <dgm:spPr/>
      <dgm:t>
        <a:bodyPr/>
        <a:lstStyle/>
        <a:p>
          <a:endParaRPr lang="en-US"/>
        </a:p>
      </dgm:t>
    </dgm:pt>
    <dgm:pt modelId="{9747A9CD-27BF-40E8-A6B5-5F090CEFEB91}" type="pres">
      <dgm:prSet presAssocID="{175E1A8C-F0C8-4451-8076-7D0FD1D07F58}" presName="Parent3" presStyleLbl="revTx" presStyleIdx="5" presStyleCnt="6" custLinFactX="47455" custLinFactNeighborX="100000" custLinFactNeighborY="12298">
        <dgm:presLayoutVars>
          <dgm:chMax val="1"/>
          <dgm:chPref val="1"/>
          <dgm:bulletEnabled val="1"/>
        </dgm:presLayoutVars>
      </dgm:prSet>
      <dgm:spPr/>
      <dgm:t>
        <a:bodyPr/>
        <a:lstStyle/>
        <a:p>
          <a:endParaRPr lang="en-US"/>
        </a:p>
      </dgm:t>
    </dgm:pt>
  </dgm:ptLst>
  <dgm:cxnLst>
    <dgm:cxn modelId="{DEBC7D1B-DE83-48DA-B927-488641279DF7}" srcId="{4B7672AA-773B-4CF9-B3D5-3EE240C59952}" destId="{A989720B-FA57-400E-B6C7-19BF8D7F5D6A}" srcOrd="2" destOrd="0" parTransId="{9308FC9C-5BE1-4BB1-B22A-9BF53DBA32FE}" sibTransId="{B3F97C4B-7A36-4456-AB2B-150A9CCE3DE4}"/>
    <dgm:cxn modelId="{B4C96367-564B-4688-BBB4-22EBD59C11F5}" type="presOf" srcId="{6A08CE2D-7F35-47BC-8535-DF0C9EAD73A1}" destId="{6EEB1680-B703-4EA7-939B-21FBBF611842}" srcOrd="0" destOrd="0" presId="urn:microsoft.com/office/officeart/2009/layout/CircleArrowProcess"/>
    <dgm:cxn modelId="{48021B6D-C10D-4610-AEC8-CE67D455F339}" srcId="{175E1A8C-F0C8-4451-8076-7D0FD1D07F58}" destId="{97F827D1-B3AD-4622-A082-3D889518391A}" srcOrd="2" destOrd="0" parTransId="{139956CC-72B1-4A00-B14D-B09E51D43BCD}" sibTransId="{0EA54485-0556-4311-82F9-62896677B0B0}"/>
    <dgm:cxn modelId="{D26E8F44-21E4-4019-870A-AD8B67ED4AE7}" srcId="{175E1A8C-F0C8-4451-8076-7D0FD1D07F58}" destId="{A0A044D7-082E-4E94-B52D-38B2DB115DCA}" srcOrd="4" destOrd="0" parTransId="{51A55CD3-E2FD-4B4F-A3FC-BAD16FDA22DD}" sibTransId="{E0D4A451-656D-465A-A06D-8469ED9282B9}"/>
    <dgm:cxn modelId="{DA79F957-71D1-4286-8F01-C68D231C183E}" type="presOf" srcId="{FDF21E56-4267-4E50-B0A3-34A498DC3D05}" destId="{D69B2F6A-1628-4479-98FE-BDCE1831D428}" srcOrd="0" destOrd="3" presId="urn:microsoft.com/office/officeart/2009/layout/CircleArrowProcess"/>
    <dgm:cxn modelId="{F3CA3E3F-D687-4693-8839-D0B81B377264}" type="presOf" srcId="{E9049C97-DE91-4755-9C9D-7B85FDFA2073}" destId="{D69B2F6A-1628-4479-98FE-BDCE1831D428}" srcOrd="0" destOrd="1" presId="urn:microsoft.com/office/officeart/2009/layout/CircleArrowProcess"/>
    <dgm:cxn modelId="{F94D4648-0D6C-4365-B449-B2FF7FAE34B2}" type="presOf" srcId="{01FCC0CA-1AB6-4180-9ECE-6741B59D6F01}" destId="{30D250B7-7211-4D1A-A145-1BCBEA7A16E9}" srcOrd="0" destOrd="0" presId="urn:microsoft.com/office/officeart/2009/layout/CircleArrowProcess"/>
    <dgm:cxn modelId="{7AE71971-2E40-448D-BE8C-F02FB0E154D3}" srcId="{4B7672AA-773B-4CF9-B3D5-3EE240C59952}" destId="{C506FE99-2AF7-4924-895A-237E595FBC45}" srcOrd="1" destOrd="0" parTransId="{6F2E1C79-0FF2-46C9-AF4F-0FB10014DD3B}" sibTransId="{F7944AD3-7737-4D50-B983-6A0391E3F944}"/>
    <dgm:cxn modelId="{2E48F1BF-28BE-492C-8DAF-3248B4A2E5E0}" type="presOf" srcId="{C3D1752C-2429-4BE7-9052-A82284C22F1B}" destId="{61C21846-5BC2-42D4-AB78-60348C7A8FB9}" srcOrd="0" destOrd="0" presId="urn:microsoft.com/office/officeart/2009/layout/CircleArrowProcess"/>
    <dgm:cxn modelId="{F139E849-09BD-4763-819F-01C2EFACDC30}" srcId="{175E1A8C-F0C8-4451-8076-7D0FD1D07F58}" destId="{FDF21E56-4267-4E50-B0A3-34A498DC3D05}" srcOrd="3" destOrd="0" parTransId="{484B3DEC-C0E3-466B-98B3-253B3745FD27}" sibTransId="{1876DE62-F8F4-4665-AABC-F2BAD9561472}"/>
    <dgm:cxn modelId="{A7BD3C9E-F9A3-4364-8549-D24B2776E995}" srcId="{4B7672AA-773B-4CF9-B3D5-3EE240C59952}" destId="{6B7B045C-2CD4-4235-B4E4-BBFF1008C7B8}" srcOrd="0" destOrd="0" parTransId="{9C3E36BE-7CE8-427B-9371-D867AE7B8887}" sibTransId="{FA6DA332-8907-4BE6-B100-B5A45F27ED1F}"/>
    <dgm:cxn modelId="{3958F0D9-7804-4601-A316-A3A6AFAF3AFF}" type="presOf" srcId="{4B7672AA-773B-4CF9-B3D5-3EE240C59952}" destId="{B3442C61-C280-414A-9764-DB0EDE4FDD77}" srcOrd="0" destOrd="0" presId="urn:microsoft.com/office/officeart/2009/layout/CircleArrowProcess"/>
    <dgm:cxn modelId="{39887554-A8E3-4848-9C40-99E77F803479}" type="presOf" srcId="{175E1A8C-F0C8-4451-8076-7D0FD1D07F58}" destId="{9747A9CD-27BF-40E8-A6B5-5F090CEFEB91}" srcOrd="0" destOrd="0" presId="urn:microsoft.com/office/officeart/2009/layout/CircleArrowProcess"/>
    <dgm:cxn modelId="{D0858E6C-F0F6-400A-84BB-865B305F0345}" type="presOf" srcId="{E2220702-30E6-4DF9-A432-3E000CAFA605}" destId="{D69B2F6A-1628-4479-98FE-BDCE1831D428}" srcOrd="0" destOrd="0" presId="urn:microsoft.com/office/officeart/2009/layout/CircleArrowProcess"/>
    <dgm:cxn modelId="{06317B51-B438-4350-94E7-799DFAD3A86F}" srcId="{6A08CE2D-7F35-47BC-8535-DF0C9EAD73A1}" destId="{C3D1752C-2429-4BE7-9052-A82284C22F1B}" srcOrd="0" destOrd="0" parTransId="{90D79ED4-307D-4BAE-BE72-4977388CC332}" sibTransId="{8015EBF2-8668-42FB-AC39-CE9806BA0B5E}"/>
    <dgm:cxn modelId="{9FDC3B97-F6BA-43B5-BD02-4909D03727FA}" srcId="{C3D1752C-2429-4BE7-9052-A82284C22F1B}" destId="{01FCC0CA-1AB6-4180-9ECE-6741B59D6F01}" srcOrd="0" destOrd="0" parTransId="{3398128B-001F-4040-B8F7-8FDC622E4015}" sibTransId="{E2E74C73-158C-4F89-AA30-F33243E03EFA}"/>
    <dgm:cxn modelId="{77E875C8-DF86-4409-87E6-0A96076A9DB7}" srcId="{6A08CE2D-7F35-47BC-8535-DF0C9EAD73A1}" destId="{4B7672AA-773B-4CF9-B3D5-3EE240C59952}" srcOrd="1" destOrd="0" parTransId="{54C0E211-7962-4EC9-869C-57E1B0C8998D}" sibTransId="{607C7116-8029-4895-A172-3477924C2EBC}"/>
    <dgm:cxn modelId="{BCB2450E-A6DF-410B-A09E-2E7D62234B5F}" srcId="{175E1A8C-F0C8-4451-8076-7D0FD1D07F58}" destId="{E2220702-30E6-4DF9-A432-3E000CAFA605}" srcOrd="0" destOrd="0" parTransId="{19E41282-48B0-4971-8C12-9967FCCBFF36}" sibTransId="{0B79068C-D4F5-425E-96F9-D21A325132E5}"/>
    <dgm:cxn modelId="{5433A7BD-3E05-4F57-9E64-D69FDAF1FBD7}" type="presOf" srcId="{A989720B-FA57-400E-B6C7-19BF8D7F5D6A}" destId="{D15EBC34-6899-497D-9B12-A9CF1F78E9B6}" srcOrd="0" destOrd="2" presId="urn:microsoft.com/office/officeart/2009/layout/CircleArrowProcess"/>
    <dgm:cxn modelId="{A3E5CE92-D7B5-4326-BB73-32963FB2749C}" srcId="{175E1A8C-F0C8-4451-8076-7D0FD1D07F58}" destId="{E9049C97-DE91-4755-9C9D-7B85FDFA2073}" srcOrd="1" destOrd="0" parTransId="{41C0FBF5-B0CA-465D-92D7-E041F7B715AC}" sibTransId="{1D655FE8-8A6E-4F6E-830B-22DB98E7C434}"/>
    <dgm:cxn modelId="{7F5BDA06-504E-4142-A4F9-51D0ECE78FCB}" type="presOf" srcId="{97F827D1-B3AD-4622-A082-3D889518391A}" destId="{D69B2F6A-1628-4479-98FE-BDCE1831D428}" srcOrd="0" destOrd="2" presId="urn:microsoft.com/office/officeart/2009/layout/CircleArrowProcess"/>
    <dgm:cxn modelId="{C2272481-2399-4BD7-86E6-118BDCB3532A}" type="presOf" srcId="{C506FE99-2AF7-4924-895A-237E595FBC45}" destId="{D15EBC34-6899-497D-9B12-A9CF1F78E9B6}" srcOrd="0" destOrd="1" presId="urn:microsoft.com/office/officeart/2009/layout/CircleArrowProcess"/>
    <dgm:cxn modelId="{6EC35384-6365-49D8-953C-9EF2EEFBEC9C}" srcId="{6A08CE2D-7F35-47BC-8535-DF0C9EAD73A1}" destId="{175E1A8C-F0C8-4451-8076-7D0FD1D07F58}" srcOrd="2" destOrd="0" parTransId="{021F10F7-E451-4386-9794-210AC77F3267}" sibTransId="{9246B170-01D7-41E2-A832-3AC080FE06CB}"/>
    <dgm:cxn modelId="{B50BCB82-BAF0-4D1B-B582-C3FDCC8BC717}" type="presOf" srcId="{A0A044D7-082E-4E94-B52D-38B2DB115DCA}" destId="{D69B2F6A-1628-4479-98FE-BDCE1831D428}" srcOrd="0" destOrd="4" presId="urn:microsoft.com/office/officeart/2009/layout/CircleArrowProcess"/>
    <dgm:cxn modelId="{28627EDD-3763-4B8A-AFE2-FF7715A63D27}" type="presOf" srcId="{6B7B045C-2CD4-4235-B4E4-BBFF1008C7B8}" destId="{D15EBC34-6899-497D-9B12-A9CF1F78E9B6}" srcOrd="0" destOrd="0" presId="urn:microsoft.com/office/officeart/2009/layout/CircleArrowProcess"/>
    <dgm:cxn modelId="{60962865-5437-4039-8F05-11F5E3E9150D}" type="presParOf" srcId="{6EEB1680-B703-4EA7-939B-21FBBF611842}" destId="{7E08805C-AA0B-4506-B4C5-27357CDC27F6}" srcOrd="0" destOrd="0" presId="urn:microsoft.com/office/officeart/2009/layout/CircleArrowProcess"/>
    <dgm:cxn modelId="{6C4AC615-EB9E-44CB-8EF8-DDABB9738CC4}" type="presParOf" srcId="{7E08805C-AA0B-4506-B4C5-27357CDC27F6}" destId="{44182EC4-326D-4B5E-8F88-09A2781854DD}" srcOrd="0" destOrd="0" presId="urn:microsoft.com/office/officeart/2009/layout/CircleArrowProcess"/>
    <dgm:cxn modelId="{ED1CE747-A0CA-46C7-BBAF-0535A0EC0BF2}" type="presParOf" srcId="{6EEB1680-B703-4EA7-939B-21FBBF611842}" destId="{30D250B7-7211-4D1A-A145-1BCBEA7A16E9}" srcOrd="1" destOrd="0" presId="urn:microsoft.com/office/officeart/2009/layout/CircleArrowProcess"/>
    <dgm:cxn modelId="{9F808877-D12D-413C-B343-61D7D190F87E}" type="presParOf" srcId="{6EEB1680-B703-4EA7-939B-21FBBF611842}" destId="{61C21846-5BC2-42D4-AB78-60348C7A8FB9}" srcOrd="2" destOrd="0" presId="urn:microsoft.com/office/officeart/2009/layout/CircleArrowProcess"/>
    <dgm:cxn modelId="{3FCE49EC-3B2E-49AB-84A0-3D421EC54D66}" type="presParOf" srcId="{6EEB1680-B703-4EA7-939B-21FBBF611842}" destId="{97ACAD88-8451-49AA-B58C-BEBB3675E869}" srcOrd="3" destOrd="0" presId="urn:microsoft.com/office/officeart/2009/layout/CircleArrowProcess"/>
    <dgm:cxn modelId="{79D3084F-B3CD-4737-84FD-D68E4B126A57}" type="presParOf" srcId="{97ACAD88-8451-49AA-B58C-BEBB3675E869}" destId="{0AD09853-39A8-49A8-A5D8-C306AA688871}" srcOrd="0" destOrd="0" presId="urn:microsoft.com/office/officeart/2009/layout/CircleArrowProcess"/>
    <dgm:cxn modelId="{26176E71-1B5D-44D7-AB36-E9C60B744E5B}" type="presParOf" srcId="{6EEB1680-B703-4EA7-939B-21FBBF611842}" destId="{D15EBC34-6899-497D-9B12-A9CF1F78E9B6}" srcOrd="4" destOrd="0" presId="urn:microsoft.com/office/officeart/2009/layout/CircleArrowProcess"/>
    <dgm:cxn modelId="{7DE16BC0-924B-4132-AB67-BAA07A64FEAF}" type="presParOf" srcId="{6EEB1680-B703-4EA7-939B-21FBBF611842}" destId="{B3442C61-C280-414A-9764-DB0EDE4FDD77}" srcOrd="5" destOrd="0" presId="urn:microsoft.com/office/officeart/2009/layout/CircleArrowProcess"/>
    <dgm:cxn modelId="{92BB7E68-773B-4850-BFE0-BA5EA8DFEA94}" type="presParOf" srcId="{6EEB1680-B703-4EA7-939B-21FBBF611842}" destId="{3C7529F7-CFB4-4CC7-ABCF-428283EB6D87}" srcOrd="6" destOrd="0" presId="urn:microsoft.com/office/officeart/2009/layout/CircleArrowProcess"/>
    <dgm:cxn modelId="{59AE4ADB-AC98-4F31-9D80-B94030A463F7}" type="presParOf" srcId="{3C7529F7-CFB4-4CC7-ABCF-428283EB6D87}" destId="{DF95CE2E-B0D9-457A-B564-0DB7E65524A7}" srcOrd="0" destOrd="0" presId="urn:microsoft.com/office/officeart/2009/layout/CircleArrowProcess"/>
    <dgm:cxn modelId="{D12250AF-E1F5-4702-891A-9DB489264496}" type="presParOf" srcId="{6EEB1680-B703-4EA7-939B-21FBBF611842}" destId="{D69B2F6A-1628-4479-98FE-BDCE1831D428}" srcOrd="7" destOrd="0" presId="urn:microsoft.com/office/officeart/2009/layout/CircleArrowProcess"/>
    <dgm:cxn modelId="{EC54B4FF-2019-4A3B-90D7-6DD3C62BE9B0}" type="presParOf" srcId="{6EEB1680-B703-4EA7-939B-21FBBF611842}" destId="{9747A9CD-27BF-40E8-A6B5-5F090CEFEB91}" srcOrd="8"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14808D2-059D-4E73-AD92-0BBE73A1E2BE}"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AD5EAD54-D492-4F3F-86E5-4DC18161FCB0}">
      <dgm:prSet phldrT="[Text]"/>
      <dgm:spPr/>
      <dgm:t>
        <a:bodyPr/>
        <a:lstStyle/>
        <a:p>
          <a:r>
            <a:rPr lang="en-US" dirty="0" smtClean="0"/>
            <a:t>Early 1990s</a:t>
          </a:r>
          <a:endParaRPr lang="en-US" dirty="0"/>
        </a:p>
      </dgm:t>
    </dgm:pt>
    <dgm:pt modelId="{5C600F52-55AC-43F5-B84C-C891C72846F1}" type="parTrans" cxnId="{723CCC9B-126F-45C1-85B4-2368481C05EC}">
      <dgm:prSet/>
      <dgm:spPr/>
      <dgm:t>
        <a:bodyPr/>
        <a:lstStyle/>
        <a:p>
          <a:endParaRPr lang="en-US"/>
        </a:p>
      </dgm:t>
    </dgm:pt>
    <dgm:pt modelId="{312419B6-ED87-4F2A-BFF2-2A1675903E16}" type="sibTrans" cxnId="{723CCC9B-126F-45C1-85B4-2368481C05EC}">
      <dgm:prSet/>
      <dgm:spPr/>
      <dgm:t>
        <a:bodyPr/>
        <a:lstStyle/>
        <a:p>
          <a:endParaRPr lang="en-US"/>
        </a:p>
      </dgm:t>
    </dgm:pt>
    <dgm:pt modelId="{76129C42-EE4C-4800-9AF6-240F7B0A8833}">
      <dgm:prSet phldrT="[Text]"/>
      <dgm:spPr/>
      <dgm:t>
        <a:bodyPr/>
        <a:lstStyle/>
        <a:p>
          <a:r>
            <a:rPr lang="en-US" dirty="0" smtClean="0"/>
            <a:t>Early 90s – Email spam</a:t>
          </a:r>
          <a:endParaRPr lang="en-US" dirty="0"/>
        </a:p>
      </dgm:t>
    </dgm:pt>
    <dgm:pt modelId="{889AC9C8-6198-4AA3-9C98-6F9D136BF340}" type="parTrans" cxnId="{3F828713-46F8-4A3D-9793-D9775BA7E3D0}">
      <dgm:prSet/>
      <dgm:spPr/>
      <dgm:t>
        <a:bodyPr/>
        <a:lstStyle/>
        <a:p>
          <a:endParaRPr lang="en-US"/>
        </a:p>
      </dgm:t>
    </dgm:pt>
    <dgm:pt modelId="{8EE0FEF6-B608-4431-BD98-1B0092129627}" type="sibTrans" cxnId="{3F828713-46F8-4A3D-9793-D9775BA7E3D0}">
      <dgm:prSet/>
      <dgm:spPr/>
      <dgm:t>
        <a:bodyPr/>
        <a:lstStyle/>
        <a:p>
          <a:endParaRPr lang="en-US"/>
        </a:p>
      </dgm:t>
    </dgm:pt>
    <dgm:pt modelId="{99564F68-7C31-4CDD-BC0B-7778DB5E51E8}">
      <dgm:prSet phldrT="[Text]"/>
      <dgm:spPr/>
      <dgm:t>
        <a:bodyPr/>
        <a:lstStyle/>
        <a:p>
          <a:r>
            <a:rPr lang="en-US" b="1" dirty="0" smtClean="0"/>
            <a:t>’92 – </a:t>
          </a:r>
          <a:r>
            <a:rPr lang="en-US" b="0" dirty="0" smtClean="0"/>
            <a:t>MS</a:t>
          </a:r>
          <a:r>
            <a:rPr lang="en-US" dirty="0" smtClean="0"/>
            <a:t> Outlook for MS-DOS</a:t>
          </a:r>
          <a:endParaRPr lang="en-US" dirty="0"/>
        </a:p>
      </dgm:t>
    </dgm:pt>
    <dgm:pt modelId="{538C60C4-0A02-431E-B49A-5DE41BBF10AB}" type="parTrans" cxnId="{40909891-CA21-48F2-A85D-F1A52DA6724A}">
      <dgm:prSet/>
      <dgm:spPr/>
      <dgm:t>
        <a:bodyPr/>
        <a:lstStyle/>
        <a:p>
          <a:endParaRPr lang="en-US"/>
        </a:p>
      </dgm:t>
    </dgm:pt>
    <dgm:pt modelId="{91A54B34-881D-4689-8D57-4D7CBC47F018}" type="sibTrans" cxnId="{40909891-CA21-48F2-A85D-F1A52DA6724A}">
      <dgm:prSet/>
      <dgm:spPr/>
      <dgm:t>
        <a:bodyPr/>
        <a:lstStyle/>
        <a:p>
          <a:endParaRPr lang="en-US"/>
        </a:p>
      </dgm:t>
    </dgm:pt>
    <dgm:pt modelId="{0479098B-BE5D-4CC8-A4A0-F1E972A56501}">
      <dgm:prSet phldrT="[Text]"/>
      <dgm:spPr/>
      <dgm:t>
        <a:bodyPr/>
        <a:lstStyle/>
        <a:p>
          <a:r>
            <a:rPr lang="en-US" dirty="0" smtClean="0"/>
            <a:t>Late 1990s</a:t>
          </a:r>
          <a:endParaRPr lang="en-US" dirty="0"/>
        </a:p>
      </dgm:t>
    </dgm:pt>
    <dgm:pt modelId="{08E24ABE-E32F-4C2F-872D-08063A6A7D42}" type="parTrans" cxnId="{AF6DF050-AC74-4BC7-9BAE-99397AE1FF5A}">
      <dgm:prSet/>
      <dgm:spPr/>
      <dgm:t>
        <a:bodyPr/>
        <a:lstStyle/>
        <a:p>
          <a:endParaRPr lang="en-US"/>
        </a:p>
      </dgm:t>
    </dgm:pt>
    <dgm:pt modelId="{1C502C25-66CC-4A22-A740-5EC2AA5916A0}" type="sibTrans" cxnId="{AF6DF050-AC74-4BC7-9BAE-99397AE1FF5A}">
      <dgm:prSet/>
      <dgm:spPr/>
      <dgm:t>
        <a:bodyPr/>
        <a:lstStyle/>
        <a:p>
          <a:endParaRPr lang="en-US"/>
        </a:p>
      </dgm:t>
    </dgm:pt>
    <dgm:pt modelId="{449E786E-011E-4C13-895D-6A07E8B7333D}">
      <dgm:prSet phldrT="[Text]"/>
      <dgm:spPr/>
      <dgm:t>
        <a:bodyPr/>
        <a:lstStyle/>
        <a:p>
          <a:r>
            <a:rPr lang="en-US" b="1" dirty="0" smtClean="0"/>
            <a:t>‘97 – </a:t>
          </a:r>
          <a:r>
            <a:rPr lang="en-US" b="0" dirty="0" smtClean="0"/>
            <a:t>MS Outlook 97 (Central Hub that includes email, scheduling, contact </a:t>
          </a:r>
          <a:r>
            <a:rPr lang="en-US" b="0" dirty="0" err="1" smtClean="0"/>
            <a:t>mgmt</a:t>
          </a:r>
          <a:r>
            <a:rPr lang="en-US" b="0" dirty="0" smtClean="0"/>
            <a:t>, task </a:t>
          </a:r>
          <a:r>
            <a:rPr lang="en-US" b="0" dirty="0" err="1" smtClean="0"/>
            <a:t>mgmt</a:t>
          </a:r>
          <a:r>
            <a:rPr lang="en-US" b="0" dirty="0" smtClean="0"/>
            <a:t> &amp; a journal module.</a:t>
          </a:r>
          <a:endParaRPr lang="en-US" b="1" dirty="0"/>
        </a:p>
      </dgm:t>
    </dgm:pt>
    <dgm:pt modelId="{B8704712-3674-4FF7-8634-06FBBF517049}" type="parTrans" cxnId="{86A80FE7-2DED-4153-BC89-A0ADA8DC349A}">
      <dgm:prSet/>
      <dgm:spPr/>
      <dgm:t>
        <a:bodyPr/>
        <a:lstStyle/>
        <a:p>
          <a:endParaRPr lang="en-US"/>
        </a:p>
      </dgm:t>
    </dgm:pt>
    <dgm:pt modelId="{747EE2F0-3D45-4A7B-8124-E7E70B0CB8CD}" type="sibTrans" cxnId="{86A80FE7-2DED-4153-BC89-A0ADA8DC349A}">
      <dgm:prSet/>
      <dgm:spPr/>
      <dgm:t>
        <a:bodyPr/>
        <a:lstStyle/>
        <a:p>
          <a:endParaRPr lang="en-US"/>
        </a:p>
      </dgm:t>
    </dgm:pt>
    <dgm:pt modelId="{55AB4D6F-BFC7-4B21-A1D4-5609EB09CA82}">
      <dgm:prSet phldrT="[Text]"/>
      <dgm:spPr/>
      <dgm:t>
        <a:bodyPr/>
        <a:lstStyle/>
        <a:p>
          <a:r>
            <a:rPr lang="en-US" dirty="0" smtClean="0"/>
            <a:t>2000s</a:t>
          </a:r>
          <a:endParaRPr lang="en-US" dirty="0"/>
        </a:p>
      </dgm:t>
    </dgm:pt>
    <dgm:pt modelId="{9AFE933C-2FCD-410D-BB25-2DF08A9BBF0B}" type="parTrans" cxnId="{65EFD83C-0F4A-4349-9F3E-569C9F948C9D}">
      <dgm:prSet/>
      <dgm:spPr/>
      <dgm:t>
        <a:bodyPr/>
        <a:lstStyle/>
        <a:p>
          <a:endParaRPr lang="en-US"/>
        </a:p>
      </dgm:t>
    </dgm:pt>
    <dgm:pt modelId="{B41E8BDD-57C5-4A6C-B668-4D9AF2532C0B}" type="sibTrans" cxnId="{65EFD83C-0F4A-4349-9F3E-569C9F948C9D}">
      <dgm:prSet/>
      <dgm:spPr/>
      <dgm:t>
        <a:bodyPr/>
        <a:lstStyle/>
        <a:p>
          <a:endParaRPr lang="en-US"/>
        </a:p>
      </dgm:t>
    </dgm:pt>
    <dgm:pt modelId="{DC725C7E-5441-4D8A-9EB8-47D855027375}">
      <dgm:prSet phldrT="[Text]"/>
      <dgm:spPr/>
      <dgm:t>
        <a:bodyPr/>
        <a:lstStyle/>
        <a:p>
          <a:r>
            <a:rPr lang="en-US" b="1" dirty="0" smtClean="0"/>
            <a:t>2000 – </a:t>
          </a:r>
          <a:r>
            <a:rPr lang="en-US" b="0" dirty="0" smtClean="0"/>
            <a:t>MS introduces Entourage mail for Mac.</a:t>
          </a:r>
          <a:r>
            <a:rPr lang="en-US" b="1" dirty="0" smtClean="0"/>
            <a:t> </a:t>
          </a:r>
          <a:endParaRPr lang="en-US" b="1" dirty="0"/>
        </a:p>
      </dgm:t>
    </dgm:pt>
    <dgm:pt modelId="{0727CF52-D4D9-470B-8BE5-8A943940DEDA}" type="parTrans" cxnId="{2DE2B11C-C810-4390-9F24-14A3A5C05DB8}">
      <dgm:prSet/>
      <dgm:spPr/>
      <dgm:t>
        <a:bodyPr/>
        <a:lstStyle/>
        <a:p>
          <a:endParaRPr lang="en-US"/>
        </a:p>
      </dgm:t>
    </dgm:pt>
    <dgm:pt modelId="{30A53ADC-BBA7-4E02-A3E1-CF7CAFB49F0B}" type="sibTrans" cxnId="{2DE2B11C-C810-4390-9F24-14A3A5C05DB8}">
      <dgm:prSet/>
      <dgm:spPr/>
      <dgm:t>
        <a:bodyPr/>
        <a:lstStyle/>
        <a:p>
          <a:endParaRPr lang="en-US"/>
        </a:p>
      </dgm:t>
    </dgm:pt>
    <dgm:pt modelId="{9D975BBF-423F-464D-9BE3-F3E7537D7BF0}">
      <dgm:prSet phldrT="[Text]"/>
      <dgm:spPr/>
      <dgm:t>
        <a:bodyPr/>
        <a:lstStyle/>
        <a:p>
          <a:r>
            <a:rPr lang="en-US" b="1" dirty="0" smtClean="0"/>
            <a:t>2003 – </a:t>
          </a:r>
          <a:r>
            <a:rPr lang="en-US" b="0" dirty="0" smtClean="0"/>
            <a:t>MS Outlook 2003 introduces junk mail and phishing filters &amp; multiple user accounts.</a:t>
          </a:r>
          <a:endParaRPr lang="en-US" b="1" dirty="0"/>
        </a:p>
      </dgm:t>
    </dgm:pt>
    <dgm:pt modelId="{47E1D0B8-3383-489F-AE32-12C724E0B4E2}" type="parTrans" cxnId="{BE6A7123-2B97-4B72-B361-98B47C17E6B1}">
      <dgm:prSet/>
      <dgm:spPr/>
      <dgm:t>
        <a:bodyPr/>
        <a:lstStyle/>
        <a:p>
          <a:endParaRPr lang="en-US"/>
        </a:p>
      </dgm:t>
    </dgm:pt>
    <dgm:pt modelId="{642127F3-CBE0-4374-B010-E01120B36F71}" type="sibTrans" cxnId="{BE6A7123-2B97-4B72-B361-98B47C17E6B1}">
      <dgm:prSet/>
      <dgm:spPr/>
      <dgm:t>
        <a:bodyPr/>
        <a:lstStyle/>
        <a:p>
          <a:endParaRPr lang="en-US"/>
        </a:p>
      </dgm:t>
    </dgm:pt>
    <dgm:pt modelId="{07C25328-5055-4961-97E9-2D21618D78DB}">
      <dgm:prSet phldrT="[Text]"/>
      <dgm:spPr/>
      <dgm:t>
        <a:bodyPr/>
        <a:lstStyle/>
        <a:p>
          <a:r>
            <a:rPr lang="en-US" b="1" dirty="0" smtClean="0"/>
            <a:t>‘93 – </a:t>
          </a:r>
          <a:r>
            <a:rPr lang="en-US" dirty="0" smtClean="0"/>
            <a:t>AOL &amp; Delphi connect their proprietary email systems to the Internet</a:t>
          </a:r>
          <a:endParaRPr lang="en-US" dirty="0"/>
        </a:p>
      </dgm:t>
    </dgm:pt>
    <dgm:pt modelId="{81A512AF-C7F7-4A4C-B16C-72BB11686A9F}" type="parTrans" cxnId="{8625827C-FE9D-429C-A2AE-EEAC3A8EF76D}">
      <dgm:prSet/>
      <dgm:spPr/>
      <dgm:t>
        <a:bodyPr/>
        <a:lstStyle/>
        <a:p>
          <a:endParaRPr lang="en-US"/>
        </a:p>
      </dgm:t>
    </dgm:pt>
    <dgm:pt modelId="{0B372E05-C352-40D1-8C34-BEC40DE39625}" type="sibTrans" cxnId="{8625827C-FE9D-429C-A2AE-EEAC3A8EF76D}">
      <dgm:prSet/>
      <dgm:spPr/>
      <dgm:t>
        <a:bodyPr/>
        <a:lstStyle/>
        <a:p>
          <a:endParaRPr lang="en-US"/>
        </a:p>
      </dgm:t>
    </dgm:pt>
    <dgm:pt modelId="{30BA3604-3A04-477F-BD77-68F4424E88CC}">
      <dgm:prSet phldrT="[Text]"/>
      <dgm:spPr/>
      <dgm:t>
        <a:bodyPr/>
        <a:lstStyle/>
        <a:p>
          <a:r>
            <a:rPr lang="en-US" b="1" dirty="0" smtClean="0"/>
            <a:t>‘93 –</a:t>
          </a:r>
          <a:r>
            <a:rPr lang="en-US" dirty="0" smtClean="0"/>
            <a:t> BellSouth &amp; IBM : Simon Personal Communicator (World’s first mobile phone with PDA features, including email capability)</a:t>
          </a:r>
          <a:endParaRPr lang="en-US" dirty="0"/>
        </a:p>
      </dgm:t>
    </dgm:pt>
    <dgm:pt modelId="{CAB5C601-F525-49AC-8F16-8A4B6FB8DB8D}" type="parTrans" cxnId="{AB579866-8657-45FD-82E8-C8F5F0072061}">
      <dgm:prSet/>
      <dgm:spPr/>
      <dgm:t>
        <a:bodyPr/>
        <a:lstStyle/>
        <a:p>
          <a:endParaRPr lang="en-US"/>
        </a:p>
      </dgm:t>
    </dgm:pt>
    <dgm:pt modelId="{C22CD34F-BEC6-431E-AD33-19C31D974961}" type="sibTrans" cxnId="{AB579866-8657-45FD-82E8-C8F5F0072061}">
      <dgm:prSet/>
      <dgm:spPr/>
      <dgm:t>
        <a:bodyPr/>
        <a:lstStyle/>
        <a:p>
          <a:endParaRPr lang="en-US"/>
        </a:p>
      </dgm:t>
    </dgm:pt>
    <dgm:pt modelId="{A752FF94-22E2-4A66-9A7B-C448DFBC7D58}">
      <dgm:prSet phldrT="[Text]"/>
      <dgm:spPr/>
      <dgm:t>
        <a:bodyPr/>
        <a:lstStyle/>
        <a:p>
          <a:r>
            <a:rPr lang="en-US" b="1" dirty="0" smtClean="0"/>
            <a:t>‘98 –</a:t>
          </a:r>
          <a:r>
            <a:rPr lang="en-US" b="0" dirty="0" smtClean="0"/>
            <a:t> MS Outlook 2000 (ability to customize &amp; incorporate personal, corporate &amp; Web based info in 1 place).</a:t>
          </a:r>
          <a:endParaRPr lang="en-US" b="1" dirty="0"/>
        </a:p>
      </dgm:t>
    </dgm:pt>
    <dgm:pt modelId="{0AD176B7-364C-42D2-A7F6-8D881014C536}" type="parTrans" cxnId="{F60CC491-D42C-49C7-9B13-D6BFCF2F8861}">
      <dgm:prSet/>
      <dgm:spPr/>
      <dgm:t>
        <a:bodyPr/>
        <a:lstStyle/>
        <a:p>
          <a:endParaRPr lang="en-US"/>
        </a:p>
      </dgm:t>
    </dgm:pt>
    <dgm:pt modelId="{5EAEAED9-4327-4372-B0BF-EA023EA27B7D}" type="sibTrans" cxnId="{F60CC491-D42C-49C7-9B13-D6BFCF2F8861}">
      <dgm:prSet/>
      <dgm:spPr/>
      <dgm:t>
        <a:bodyPr/>
        <a:lstStyle/>
        <a:p>
          <a:endParaRPr lang="en-US"/>
        </a:p>
      </dgm:t>
    </dgm:pt>
    <dgm:pt modelId="{DB11CB93-0CAB-4A02-991F-BA7ADE049236}">
      <dgm:prSet phldrT="[Text]"/>
      <dgm:spPr/>
      <dgm:t>
        <a:bodyPr/>
        <a:lstStyle/>
        <a:p>
          <a:r>
            <a:rPr lang="en-US" b="1" dirty="0" smtClean="0"/>
            <a:t>Late 90s – </a:t>
          </a:r>
          <a:r>
            <a:rPr lang="en-US" b="0" dirty="0" smtClean="0"/>
            <a:t>HTML email </a:t>
          </a:r>
          <a:endParaRPr lang="en-US" b="1" dirty="0"/>
        </a:p>
      </dgm:t>
    </dgm:pt>
    <dgm:pt modelId="{980CEC71-5C9D-4340-B539-0C4D7D52C768}" type="parTrans" cxnId="{13813E27-87E3-40D7-BD43-B1757CAA1626}">
      <dgm:prSet/>
      <dgm:spPr/>
      <dgm:t>
        <a:bodyPr/>
        <a:lstStyle/>
        <a:p>
          <a:endParaRPr lang="en-US"/>
        </a:p>
      </dgm:t>
    </dgm:pt>
    <dgm:pt modelId="{077C80B3-CD93-44D0-9E27-FEB544484FB7}" type="sibTrans" cxnId="{13813E27-87E3-40D7-BD43-B1757CAA1626}">
      <dgm:prSet/>
      <dgm:spPr/>
      <dgm:t>
        <a:bodyPr/>
        <a:lstStyle/>
        <a:p>
          <a:endParaRPr lang="en-US"/>
        </a:p>
      </dgm:t>
    </dgm:pt>
    <dgm:pt modelId="{87EAF19F-F48C-4D30-8C51-D292502E3F55}">
      <dgm:prSet phldrT="[Text]"/>
      <dgm:spPr/>
      <dgm:t>
        <a:bodyPr/>
        <a:lstStyle/>
        <a:p>
          <a:r>
            <a:rPr lang="en-US" b="1" dirty="0" smtClean="0"/>
            <a:t>‘96 –</a:t>
          </a:r>
          <a:r>
            <a:rPr lang="en-US" dirty="0" smtClean="0"/>
            <a:t> </a:t>
          </a:r>
          <a:r>
            <a:rPr lang="en-US" dirty="0" err="1" smtClean="0"/>
            <a:t>Sabeer</a:t>
          </a:r>
          <a:r>
            <a:rPr lang="en-US" dirty="0" smtClean="0"/>
            <a:t> Bhatia and Jack Smith launch “</a:t>
          </a:r>
          <a:r>
            <a:rPr lang="en-US" dirty="0" err="1" smtClean="0"/>
            <a:t>HoTMaiL</a:t>
          </a:r>
          <a:r>
            <a:rPr lang="en-US" dirty="0" smtClean="0"/>
            <a:t>”.</a:t>
          </a:r>
          <a:endParaRPr lang="en-US" dirty="0"/>
        </a:p>
      </dgm:t>
    </dgm:pt>
    <dgm:pt modelId="{18C2A5C2-4AB0-48B8-8EDB-FC4CFF7F3CE8}" type="parTrans" cxnId="{C3F83FA6-C759-4F14-AEDF-4DA6B3CD04E8}">
      <dgm:prSet/>
      <dgm:spPr/>
      <dgm:t>
        <a:bodyPr/>
        <a:lstStyle/>
        <a:p>
          <a:endParaRPr lang="en-US"/>
        </a:p>
      </dgm:t>
    </dgm:pt>
    <dgm:pt modelId="{E3AB80F3-4316-4E09-81FB-CFA774444AF9}" type="sibTrans" cxnId="{C3F83FA6-C759-4F14-AEDF-4DA6B3CD04E8}">
      <dgm:prSet/>
      <dgm:spPr/>
      <dgm:t>
        <a:bodyPr/>
        <a:lstStyle/>
        <a:p>
          <a:endParaRPr lang="en-US"/>
        </a:p>
      </dgm:t>
    </dgm:pt>
    <dgm:pt modelId="{94FBBC60-E44B-484E-8CEC-D8CA24F92A0E}">
      <dgm:prSet phldrT="[Text]"/>
      <dgm:spPr/>
      <dgm:t>
        <a:bodyPr/>
        <a:lstStyle/>
        <a:p>
          <a:r>
            <a:rPr lang="en-US" b="1" dirty="0" smtClean="0"/>
            <a:t>‘98 – </a:t>
          </a:r>
          <a:r>
            <a:rPr lang="en-US" b="0" dirty="0" smtClean="0"/>
            <a:t>“You’ve got Mail”.</a:t>
          </a:r>
          <a:endParaRPr lang="en-US" b="1" dirty="0"/>
        </a:p>
      </dgm:t>
    </dgm:pt>
    <dgm:pt modelId="{AE6160FF-304C-4CFC-8A67-CDBDFC4AE62A}" type="parTrans" cxnId="{8A8657CF-8920-4841-8E6E-760CAA1F6B86}">
      <dgm:prSet/>
      <dgm:spPr/>
      <dgm:t>
        <a:bodyPr/>
        <a:lstStyle/>
        <a:p>
          <a:endParaRPr lang="en-US"/>
        </a:p>
      </dgm:t>
    </dgm:pt>
    <dgm:pt modelId="{245CFD64-83AB-4F3E-8D10-4E91EA725E31}" type="sibTrans" cxnId="{8A8657CF-8920-4841-8E6E-760CAA1F6B86}">
      <dgm:prSet/>
      <dgm:spPr/>
      <dgm:t>
        <a:bodyPr/>
        <a:lstStyle/>
        <a:p>
          <a:endParaRPr lang="en-US"/>
        </a:p>
      </dgm:t>
    </dgm:pt>
    <dgm:pt modelId="{D132AC6A-4D33-467D-B4D9-7E8018C9A246}">
      <dgm:prSet phldrT="[Text]"/>
      <dgm:spPr/>
      <dgm:t>
        <a:bodyPr/>
        <a:lstStyle/>
        <a:p>
          <a:r>
            <a:rPr lang="en-US" b="1" dirty="0" smtClean="0"/>
            <a:t>‘97 – </a:t>
          </a:r>
          <a:r>
            <a:rPr lang="en-US" b="0" dirty="0" smtClean="0"/>
            <a:t>Yahoo! Mail.</a:t>
          </a:r>
          <a:endParaRPr lang="en-US" b="1" dirty="0"/>
        </a:p>
      </dgm:t>
    </dgm:pt>
    <dgm:pt modelId="{771CA8F0-F6C1-4CFD-AFED-FA9DE8C74917}" type="parTrans" cxnId="{36002805-E191-4873-BD9D-B8C9CD8A377E}">
      <dgm:prSet/>
      <dgm:spPr/>
      <dgm:t>
        <a:bodyPr/>
        <a:lstStyle/>
        <a:p>
          <a:endParaRPr lang="en-US"/>
        </a:p>
      </dgm:t>
    </dgm:pt>
    <dgm:pt modelId="{C6E2EB3C-BC2B-4AA5-BBE7-18481EA4FCA8}" type="sibTrans" cxnId="{36002805-E191-4873-BD9D-B8C9CD8A377E}">
      <dgm:prSet/>
      <dgm:spPr/>
      <dgm:t>
        <a:bodyPr/>
        <a:lstStyle/>
        <a:p>
          <a:endParaRPr lang="en-US"/>
        </a:p>
      </dgm:t>
    </dgm:pt>
    <dgm:pt modelId="{44EB10CB-F44C-4E18-A780-BEBFD23AB615}">
      <dgm:prSet phldrT="[Text]"/>
      <dgm:spPr/>
      <dgm:t>
        <a:bodyPr/>
        <a:lstStyle/>
        <a:p>
          <a:r>
            <a:rPr lang="en-US" b="1" dirty="0" smtClean="0"/>
            <a:t>2004 - </a:t>
          </a:r>
          <a:r>
            <a:rPr lang="en-US" b="0" dirty="0" smtClean="0"/>
            <a:t>The Federal Trade Commission codifies email spam laws.</a:t>
          </a:r>
          <a:endParaRPr lang="en-US" b="1" dirty="0"/>
        </a:p>
      </dgm:t>
    </dgm:pt>
    <dgm:pt modelId="{AFA4656E-6890-4435-B547-A94118B3FE3B}" type="parTrans" cxnId="{660D951F-D685-4856-BA9C-ED87FC126062}">
      <dgm:prSet/>
      <dgm:spPr/>
      <dgm:t>
        <a:bodyPr/>
        <a:lstStyle/>
        <a:p>
          <a:endParaRPr lang="en-US"/>
        </a:p>
      </dgm:t>
    </dgm:pt>
    <dgm:pt modelId="{D54DB18E-D1D3-4990-AE12-E0AEC44EEA6A}" type="sibTrans" cxnId="{660D951F-D685-4856-BA9C-ED87FC126062}">
      <dgm:prSet/>
      <dgm:spPr/>
      <dgm:t>
        <a:bodyPr/>
        <a:lstStyle/>
        <a:p>
          <a:endParaRPr lang="en-US"/>
        </a:p>
      </dgm:t>
    </dgm:pt>
    <dgm:pt modelId="{1EF31B6D-5529-483D-9BAB-E0325416C052}">
      <dgm:prSet phldrT="[Text]"/>
      <dgm:spPr/>
      <dgm:t>
        <a:bodyPr/>
        <a:lstStyle/>
        <a:p>
          <a:r>
            <a:rPr lang="en-US" b="1" dirty="0" smtClean="0"/>
            <a:t>2006 – </a:t>
          </a:r>
          <a:r>
            <a:rPr lang="en-US" b="0" dirty="0" smtClean="0"/>
            <a:t>Outlook 2007 released, with native support for RSS feeds &amp; the ability to receive text messages.</a:t>
          </a:r>
          <a:endParaRPr lang="en-US" b="1" dirty="0"/>
        </a:p>
      </dgm:t>
    </dgm:pt>
    <dgm:pt modelId="{D422B436-CF6C-4349-BFD5-628648ABF5D2}" type="parTrans" cxnId="{C4A75731-9890-4886-AA61-00694F17C9D2}">
      <dgm:prSet/>
      <dgm:spPr/>
      <dgm:t>
        <a:bodyPr/>
        <a:lstStyle/>
        <a:p>
          <a:endParaRPr lang="en-US"/>
        </a:p>
      </dgm:t>
    </dgm:pt>
    <dgm:pt modelId="{7A893150-A1D5-47EE-809F-CAC0EF6398BD}" type="sibTrans" cxnId="{C4A75731-9890-4886-AA61-00694F17C9D2}">
      <dgm:prSet/>
      <dgm:spPr/>
      <dgm:t>
        <a:bodyPr/>
        <a:lstStyle/>
        <a:p>
          <a:endParaRPr lang="en-US"/>
        </a:p>
      </dgm:t>
    </dgm:pt>
    <dgm:pt modelId="{C18846B9-E168-4CC1-853C-5CD9676B91D9}">
      <dgm:prSet phldrT="[Text]"/>
      <dgm:spPr/>
      <dgm:t>
        <a:bodyPr/>
        <a:lstStyle/>
        <a:p>
          <a:r>
            <a:rPr lang="en-US" b="1" dirty="0" smtClean="0"/>
            <a:t>2006 - </a:t>
          </a:r>
          <a:r>
            <a:rPr lang="en-US" b="0" dirty="0" smtClean="0"/>
            <a:t>FACEBOOK</a:t>
          </a:r>
          <a:endParaRPr lang="en-US" b="0" dirty="0"/>
        </a:p>
      </dgm:t>
    </dgm:pt>
    <dgm:pt modelId="{28452CEF-35F2-48A9-B4CC-E53237601B2E}" type="parTrans" cxnId="{DE71C442-5F51-43B0-AA16-1CFF8A9A6927}">
      <dgm:prSet/>
      <dgm:spPr/>
      <dgm:t>
        <a:bodyPr/>
        <a:lstStyle/>
        <a:p>
          <a:endParaRPr lang="en-US"/>
        </a:p>
      </dgm:t>
    </dgm:pt>
    <dgm:pt modelId="{80239A42-2067-4EA5-B6D2-BC7A2A7D6A36}" type="sibTrans" cxnId="{DE71C442-5F51-43B0-AA16-1CFF8A9A6927}">
      <dgm:prSet/>
      <dgm:spPr/>
      <dgm:t>
        <a:bodyPr/>
        <a:lstStyle/>
        <a:p>
          <a:endParaRPr lang="en-US"/>
        </a:p>
      </dgm:t>
    </dgm:pt>
    <dgm:pt modelId="{A32BDD13-A365-43C6-8139-4C56FDD471B7}" type="pres">
      <dgm:prSet presAssocID="{F14808D2-059D-4E73-AD92-0BBE73A1E2BE}" presName="Name0" presStyleCnt="0">
        <dgm:presLayoutVars>
          <dgm:dir/>
          <dgm:animLvl val="lvl"/>
          <dgm:resizeHandles val="exact"/>
        </dgm:presLayoutVars>
      </dgm:prSet>
      <dgm:spPr/>
      <dgm:t>
        <a:bodyPr/>
        <a:lstStyle/>
        <a:p>
          <a:endParaRPr lang="en-US"/>
        </a:p>
      </dgm:t>
    </dgm:pt>
    <dgm:pt modelId="{6D05734C-B6AC-48F1-AE0D-55EEF85727E8}" type="pres">
      <dgm:prSet presAssocID="{AD5EAD54-D492-4F3F-86E5-4DC18161FCB0}" presName="composite" presStyleCnt="0"/>
      <dgm:spPr/>
    </dgm:pt>
    <dgm:pt modelId="{EE52F075-2FCA-4087-B948-1A6065A2D7B9}" type="pres">
      <dgm:prSet presAssocID="{AD5EAD54-D492-4F3F-86E5-4DC18161FCB0}" presName="parTx" presStyleLbl="alignNode1" presStyleIdx="0" presStyleCnt="3">
        <dgm:presLayoutVars>
          <dgm:chMax val="0"/>
          <dgm:chPref val="0"/>
          <dgm:bulletEnabled val="1"/>
        </dgm:presLayoutVars>
      </dgm:prSet>
      <dgm:spPr/>
      <dgm:t>
        <a:bodyPr/>
        <a:lstStyle/>
        <a:p>
          <a:endParaRPr lang="en-US"/>
        </a:p>
      </dgm:t>
    </dgm:pt>
    <dgm:pt modelId="{5961E374-F2A3-48B4-936A-0811A939B93A}" type="pres">
      <dgm:prSet presAssocID="{AD5EAD54-D492-4F3F-86E5-4DC18161FCB0}" presName="desTx" presStyleLbl="alignAccFollowNode1" presStyleIdx="0" presStyleCnt="3">
        <dgm:presLayoutVars>
          <dgm:bulletEnabled val="1"/>
        </dgm:presLayoutVars>
      </dgm:prSet>
      <dgm:spPr/>
      <dgm:t>
        <a:bodyPr/>
        <a:lstStyle/>
        <a:p>
          <a:endParaRPr lang="en-US"/>
        </a:p>
      </dgm:t>
    </dgm:pt>
    <dgm:pt modelId="{21916B83-ECD3-43A1-8310-FC8F6B9F1C64}" type="pres">
      <dgm:prSet presAssocID="{312419B6-ED87-4F2A-BFF2-2A1675903E16}" presName="space" presStyleCnt="0"/>
      <dgm:spPr/>
    </dgm:pt>
    <dgm:pt modelId="{B9A44E8B-1703-4B25-8285-F56CD140DCBD}" type="pres">
      <dgm:prSet presAssocID="{0479098B-BE5D-4CC8-A4A0-F1E972A56501}" presName="composite" presStyleCnt="0"/>
      <dgm:spPr/>
    </dgm:pt>
    <dgm:pt modelId="{7C13E3BF-5D57-4960-BBF7-3C8847451872}" type="pres">
      <dgm:prSet presAssocID="{0479098B-BE5D-4CC8-A4A0-F1E972A56501}" presName="parTx" presStyleLbl="alignNode1" presStyleIdx="1" presStyleCnt="3">
        <dgm:presLayoutVars>
          <dgm:chMax val="0"/>
          <dgm:chPref val="0"/>
          <dgm:bulletEnabled val="1"/>
        </dgm:presLayoutVars>
      </dgm:prSet>
      <dgm:spPr/>
      <dgm:t>
        <a:bodyPr/>
        <a:lstStyle/>
        <a:p>
          <a:endParaRPr lang="en-US"/>
        </a:p>
      </dgm:t>
    </dgm:pt>
    <dgm:pt modelId="{91C4AF0B-03A0-4ED6-A506-E71D3F56CCCF}" type="pres">
      <dgm:prSet presAssocID="{0479098B-BE5D-4CC8-A4A0-F1E972A56501}" presName="desTx" presStyleLbl="alignAccFollowNode1" presStyleIdx="1" presStyleCnt="3">
        <dgm:presLayoutVars>
          <dgm:bulletEnabled val="1"/>
        </dgm:presLayoutVars>
      </dgm:prSet>
      <dgm:spPr/>
      <dgm:t>
        <a:bodyPr/>
        <a:lstStyle/>
        <a:p>
          <a:endParaRPr lang="en-US"/>
        </a:p>
      </dgm:t>
    </dgm:pt>
    <dgm:pt modelId="{4DD20D16-1EF6-4002-B520-C2AD23D78857}" type="pres">
      <dgm:prSet presAssocID="{1C502C25-66CC-4A22-A740-5EC2AA5916A0}" presName="space" presStyleCnt="0"/>
      <dgm:spPr/>
    </dgm:pt>
    <dgm:pt modelId="{C53B7987-CA6B-434F-B536-AEE6CE86B580}" type="pres">
      <dgm:prSet presAssocID="{55AB4D6F-BFC7-4B21-A1D4-5609EB09CA82}" presName="composite" presStyleCnt="0"/>
      <dgm:spPr/>
    </dgm:pt>
    <dgm:pt modelId="{B15A0F7F-BC4B-486A-B384-7958A2454983}" type="pres">
      <dgm:prSet presAssocID="{55AB4D6F-BFC7-4B21-A1D4-5609EB09CA82}" presName="parTx" presStyleLbl="alignNode1" presStyleIdx="2" presStyleCnt="3">
        <dgm:presLayoutVars>
          <dgm:chMax val="0"/>
          <dgm:chPref val="0"/>
          <dgm:bulletEnabled val="1"/>
        </dgm:presLayoutVars>
      </dgm:prSet>
      <dgm:spPr/>
      <dgm:t>
        <a:bodyPr/>
        <a:lstStyle/>
        <a:p>
          <a:endParaRPr lang="en-US"/>
        </a:p>
      </dgm:t>
    </dgm:pt>
    <dgm:pt modelId="{09D4BF1C-C4E1-4129-81C4-8E9397C94E4B}" type="pres">
      <dgm:prSet presAssocID="{55AB4D6F-BFC7-4B21-A1D4-5609EB09CA82}" presName="desTx" presStyleLbl="alignAccFollowNode1" presStyleIdx="2" presStyleCnt="3">
        <dgm:presLayoutVars>
          <dgm:bulletEnabled val="1"/>
        </dgm:presLayoutVars>
      </dgm:prSet>
      <dgm:spPr/>
      <dgm:t>
        <a:bodyPr/>
        <a:lstStyle/>
        <a:p>
          <a:endParaRPr lang="en-US"/>
        </a:p>
      </dgm:t>
    </dgm:pt>
  </dgm:ptLst>
  <dgm:cxnLst>
    <dgm:cxn modelId="{8A8657CF-8920-4841-8E6E-760CAA1F6B86}" srcId="{0479098B-BE5D-4CC8-A4A0-F1E972A56501}" destId="{94FBBC60-E44B-484E-8CEC-D8CA24F92A0E}" srcOrd="4" destOrd="0" parTransId="{AE6160FF-304C-4CFC-8A67-CDBDFC4AE62A}" sibTransId="{245CFD64-83AB-4F3E-8D10-4E91EA725E31}"/>
    <dgm:cxn modelId="{AF6DF050-AC74-4BC7-9BAE-99397AE1FF5A}" srcId="{F14808D2-059D-4E73-AD92-0BBE73A1E2BE}" destId="{0479098B-BE5D-4CC8-A4A0-F1E972A56501}" srcOrd="1" destOrd="0" parTransId="{08E24ABE-E32F-4C2F-872D-08063A6A7D42}" sibTransId="{1C502C25-66CC-4A22-A740-5EC2AA5916A0}"/>
    <dgm:cxn modelId="{E7BC546D-83E6-44DB-98DB-4BB512702367}" type="presOf" srcId="{94FBBC60-E44B-484E-8CEC-D8CA24F92A0E}" destId="{91C4AF0B-03A0-4ED6-A506-E71D3F56CCCF}" srcOrd="0" destOrd="4" presId="urn:microsoft.com/office/officeart/2005/8/layout/hList1"/>
    <dgm:cxn modelId="{13813E27-87E3-40D7-BD43-B1757CAA1626}" srcId="{0479098B-BE5D-4CC8-A4A0-F1E972A56501}" destId="{DB11CB93-0CAB-4A02-991F-BA7ADE049236}" srcOrd="1" destOrd="0" parTransId="{980CEC71-5C9D-4340-B539-0C4D7D52C768}" sibTransId="{077C80B3-CD93-44D0-9E27-FEB544484FB7}"/>
    <dgm:cxn modelId="{BDA479F9-451E-4C7F-8FBE-825AAEA23A5F}" type="presOf" srcId="{9D975BBF-423F-464D-9BE3-F3E7537D7BF0}" destId="{09D4BF1C-C4E1-4129-81C4-8E9397C94E4B}" srcOrd="0" destOrd="1" presId="urn:microsoft.com/office/officeart/2005/8/layout/hList1"/>
    <dgm:cxn modelId="{F548D354-43FE-4BAB-9EF4-98EA5B626270}" type="presOf" srcId="{30BA3604-3A04-477F-BD77-68F4424E88CC}" destId="{5961E374-F2A3-48B4-936A-0811A939B93A}" srcOrd="0" destOrd="3" presId="urn:microsoft.com/office/officeart/2005/8/layout/hList1"/>
    <dgm:cxn modelId="{6859A909-3573-434D-8C87-AA1BA64D754B}" type="presOf" srcId="{44EB10CB-F44C-4E18-A780-BEBFD23AB615}" destId="{09D4BF1C-C4E1-4129-81C4-8E9397C94E4B}" srcOrd="0" destOrd="2" presId="urn:microsoft.com/office/officeart/2005/8/layout/hList1"/>
    <dgm:cxn modelId="{38D5FF8F-C2BE-4755-9903-16EF0E008295}" type="presOf" srcId="{C18846B9-E168-4CC1-853C-5CD9676B91D9}" destId="{09D4BF1C-C4E1-4129-81C4-8E9397C94E4B}" srcOrd="0" destOrd="4" presId="urn:microsoft.com/office/officeart/2005/8/layout/hList1"/>
    <dgm:cxn modelId="{A635440D-4AE2-4E45-918F-51AEB9DA8D2F}" type="presOf" srcId="{A752FF94-22E2-4A66-9A7B-C448DFBC7D58}" destId="{91C4AF0B-03A0-4ED6-A506-E71D3F56CCCF}" srcOrd="0" destOrd="2" presId="urn:microsoft.com/office/officeart/2005/8/layout/hList1"/>
    <dgm:cxn modelId="{F60CC491-D42C-49C7-9B13-D6BFCF2F8861}" srcId="{0479098B-BE5D-4CC8-A4A0-F1E972A56501}" destId="{A752FF94-22E2-4A66-9A7B-C448DFBC7D58}" srcOrd="2" destOrd="0" parTransId="{0AD176B7-364C-42D2-A7F6-8D881014C536}" sibTransId="{5EAEAED9-4327-4372-B0BF-EA023EA27B7D}"/>
    <dgm:cxn modelId="{DC11EF49-F2C1-47ED-BBA8-68E47DC88C0F}" type="presOf" srcId="{0479098B-BE5D-4CC8-A4A0-F1E972A56501}" destId="{7C13E3BF-5D57-4960-BBF7-3C8847451872}" srcOrd="0" destOrd="0" presId="urn:microsoft.com/office/officeart/2005/8/layout/hList1"/>
    <dgm:cxn modelId="{C3F83FA6-C759-4F14-AEDF-4DA6B3CD04E8}" srcId="{AD5EAD54-D492-4F3F-86E5-4DC18161FCB0}" destId="{87EAF19F-F48C-4D30-8C51-D292502E3F55}" srcOrd="4" destOrd="0" parTransId="{18C2A5C2-4AB0-48B8-8EDB-FC4CFF7F3CE8}" sibTransId="{E3AB80F3-4316-4E09-81FB-CFA774444AF9}"/>
    <dgm:cxn modelId="{65EFD83C-0F4A-4349-9F3E-569C9F948C9D}" srcId="{F14808D2-059D-4E73-AD92-0BBE73A1E2BE}" destId="{55AB4D6F-BFC7-4B21-A1D4-5609EB09CA82}" srcOrd="2" destOrd="0" parTransId="{9AFE933C-2FCD-410D-BB25-2DF08A9BBF0B}" sibTransId="{B41E8BDD-57C5-4A6C-B668-4D9AF2532C0B}"/>
    <dgm:cxn modelId="{74FACD3C-74EB-4B20-8517-C4AA244ADEB3}" type="presOf" srcId="{DC725C7E-5441-4D8A-9EB8-47D855027375}" destId="{09D4BF1C-C4E1-4129-81C4-8E9397C94E4B}" srcOrd="0" destOrd="0" presId="urn:microsoft.com/office/officeart/2005/8/layout/hList1"/>
    <dgm:cxn modelId="{723CCC9B-126F-45C1-85B4-2368481C05EC}" srcId="{F14808D2-059D-4E73-AD92-0BBE73A1E2BE}" destId="{AD5EAD54-D492-4F3F-86E5-4DC18161FCB0}" srcOrd="0" destOrd="0" parTransId="{5C600F52-55AC-43F5-B84C-C891C72846F1}" sibTransId="{312419B6-ED87-4F2A-BFF2-2A1675903E16}"/>
    <dgm:cxn modelId="{36002805-E191-4873-BD9D-B8C9CD8A377E}" srcId="{0479098B-BE5D-4CC8-A4A0-F1E972A56501}" destId="{D132AC6A-4D33-467D-B4D9-7E8018C9A246}" srcOrd="3" destOrd="0" parTransId="{771CA8F0-F6C1-4CFD-AFED-FA9DE8C74917}" sibTransId="{C6E2EB3C-BC2B-4AA5-BBE7-18481EA4FCA8}"/>
    <dgm:cxn modelId="{90E6A5E0-8B97-4CB0-85CD-2CF1F05196C2}" type="presOf" srcId="{55AB4D6F-BFC7-4B21-A1D4-5609EB09CA82}" destId="{B15A0F7F-BC4B-486A-B384-7958A2454983}" srcOrd="0" destOrd="0" presId="urn:microsoft.com/office/officeart/2005/8/layout/hList1"/>
    <dgm:cxn modelId="{40909891-CA21-48F2-A85D-F1A52DA6724A}" srcId="{AD5EAD54-D492-4F3F-86E5-4DC18161FCB0}" destId="{99564F68-7C31-4CDD-BC0B-7778DB5E51E8}" srcOrd="1" destOrd="0" parTransId="{538C60C4-0A02-431E-B49A-5DE41BBF10AB}" sibTransId="{91A54B34-881D-4689-8D57-4D7CBC47F018}"/>
    <dgm:cxn modelId="{054FBE46-7E14-47C6-915E-2B6A813D2C30}" type="presOf" srcId="{87EAF19F-F48C-4D30-8C51-D292502E3F55}" destId="{5961E374-F2A3-48B4-936A-0811A939B93A}" srcOrd="0" destOrd="4" presId="urn:microsoft.com/office/officeart/2005/8/layout/hList1"/>
    <dgm:cxn modelId="{8625827C-FE9D-429C-A2AE-EEAC3A8EF76D}" srcId="{AD5EAD54-D492-4F3F-86E5-4DC18161FCB0}" destId="{07C25328-5055-4961-97E9-2D21618D78DB}" srcOrd="2" destOrd="0" parTransId="{81A512AF-C7F7-4A4C-B16C-72BB11686A9F}" sibTransId="{0B372E05-C352-40D1-8C34-BEC40DE39625}"/>
    <dgm:cxn modelId="{660D951F-D685-4856-BA9C-ED87FC126062}" srcId="{55AB4D6F-BFC7-4B21-A1D4-5609EB09CA82}" destId="{44EB10CB-F44C-4E18-A780-BEBFD23AB615}" srcOrd="2" destOrd="0" parTransId="{AFA4656E-6890-4435-B547-A94118B3FE3B}" sibTransId="{D54DB18E-D1D3-4990-AE12-E0AEC44EEA6A}"/>
    <dgm:cxn modelId="{C4A75731-9890-4886-AA61-00694F17C9D2}" srcId="{55AB4D6F-BFC7-4B21-A1D4-5609EB09CA82}" destId="{1EF31B6D-5529-483D-9BAB-E0325416C052}" srcOrd="3" destOrd="0" parTransId="{D422B436-CF6C-4349-BFD5-628648ABF5D2}" sibTransId="{7A893150-A1D5-47EE-809F-CAC0EF6398BD}"/>
    <dgm:cxn modelId="{928935AE-6D23-44D8-B41A-A232A9C7900A}" type="presOf" srcId="{1EF31B6D-5529-483D-9BAB-E0325416C052}" destId="{09D4BF1C-C4E1-4129-81C4-8E9397C94E4B}" srcOrd="0" destOrd="3" presId="urn:microsoft.com/office/officeart/2005/8/layout/hList1"/>
    <dgm:cxn modelId="{BE6A7123-2B97-4B72-B361-98B47C17E6B1}" srcId="{55AB4D6F-BFC7-4B21-A1D4-5609EB09CA82}" destId="{9D975BBF-423F-464D-9BE3-F3E7537D7BF0}" srcOrd="1" destOrd="0" parTransId="{47E1D0B8-3383-489F-AE32-12C724E0B4E2}" sibTransId="{642127F3-CBE0-4374-B010-E01120B36F71}"/>
    <dgm:cxn modelId="{D159CAC9-B5F7-4DEC-BF16-47F4F74720A3}" type="presOf" srcId="{D132AC6A-4D33-467D-B4D9-7E8018C9A246}" destId="{91C4AF0B-03A0-4ED6-A506-E71D3F56CCCF}" srcOrd="0" destOrd="3" presId="urn:microsoft.com/office/officeart/2005/8/layout/hList1"/>
    <dgm:cxn modelId="{EC702C6F-C316-4FF7-880C-236034592067}" type="presOf" srcId="{F14808D2-059D-4E73-AD92-0BBE73A1E2BE}" destId="{A32BDD13-A365-43C6-8139-4C56FDD471B7}" srcOrd="0" destOrd="0" presId="urn:microsoft.com/office/officeart/2005/8/layout/hList1"/>
    <dgm:cxn modelId="{DE71C442-5F51-43B0-AA16-1CFF8A9A6927}" srcId="{55AB4D6F-BFC7-4B21-A1D4-5609EB09CA82}" destId="{C18846B9-E168-4CC1-853C-5CD9676B91D9}" srcOrd="4" destOrd="0" parTransId="{28452CEF-35F2-48A9-B4CC-E53237601B2E}" sibTransId="{80239A42-2067-4EA5-B6D2-BC7A2A7D6A36}"/>
    <dgm:cxn modelId="{5B6F71EE-B531-4DE2-A335-863C1FDBB59C}" type="presOf" srcId="{07C25328-5055-4961-97E9-2D21618D78DB}" destId="{5961E374-F2A3-48B4-936A-0811A939B93A}" srcOrd="0" destOrd="2" presId="urn:microsoft.com/office/officeart/2005/8/layout/hList1"/>
    <dgm:cxn modelId="{AB579866-8657-45FD-82E8-C8F5F0072061}" srcId="{AD5EAD54-D492-4F3F-86E5-4DC18161FCB0}" destId="{30BA3604-3A04-477F-BD77-68F4424E88CC}" srcOrd="3" destOrd="0" parTransId="{CAB5C601-F525-49AC-8F16-8A4B6FB8DB8D}" sibTransId="{C22CD34F-BEC6-431E-AD33-19C31D974961}"/>
    <dgm:cxn modelId="{2DE2B11C-C810-4390-9F24-14A3A5C05DB8}" srcId="{55AB4D6F-BFC7-4B21-A1D4-5609EB09CA82}" destId="{DC725C7E-5441-4D8A-9EB8-47D855027375}" srcOrd="0" destOrd="0" parTransId="{0727CF52-D4D9-470B-8BE5-8A943940DEDA}" sibTransId="{30A53ADC-BBA7-4E02-A3E1-CF7CAFB49F0B}"/>
    <dgm:cxn modelId="{66A403C9-4325-4E3D-9532-D69929080BE4}" type="presOf" srcId="{AD5EAD54-D492-4F3F-86E5-4DC18161FCB0}" destId="{EE52F075-2FCA-4087-B948-1A6065A2D7B9}" srcOrd="0" destOrd="0" presId="urn:microsoft.com/office/officeart/2005/8/layout/hList1"/>
    <dgm:cxn modelId="{86A80FE7-2DED-4153-BC89-A0ADA8DC349A}" srcId="{0479098B-BE5D-4CC8-A4A0-F1E972A56501}" destId="{449E786E-011E-4C13-895D-6A07E8B7333D}" srcOrd="0" destOrd="0" parTransId="{B8704712-3674-4FF7-8634-06FBBF517049}" sibTransId="{747EE2F0-3D45-4A7B-8124-E7E70B0CB8CD}"/>
    <dgm:cxn modelId="{939D01BA-D613-48A9-9CD3-244382DA672C}" type="presOf" srcId="{76129C42-EE4C-4800-9AF6-240F7B0A8833}" destId="{5961E374-F2A3-48B4-936A-0811A939B93A}" srcOrd="0" destOrd="0" presId="urn:microsoft.com/office/officeart/2005/8/layout/hList1"/>
    <dgm:cxn modelId="{9A8B9D0E-9E21-4414-A05E-5516A088E319}" type="presOf" srcId="{99564F68-7C31-4CDD-BC0B-7778DB5E51E8}" destId="{5961E374-F2A3-48B4-936A-0811A939B93A}" srcOrd="0" destOrd="1" presId="urn:microsoft.com/office/officeart/2005/8/layout/hList1"/>
    <dgm:cxn modelId="{3A53EC0B-6951-479F-A840-E73C742C1AF4}" type="presOf" srcId="{DB11CB93-0CAB-4A02-991F-BA7ADE049236}" destId="{91C4AF0B-03A0-4ED6-A506-E71D3F56CCCF}" srcOrd="0" destOrd="1" presId="urn:microsoft.com/office/officeart/2005/8/layout/hList1"/>
    <dgm:cxn modelId="{3F828713-46F8-4A3D-9793-D9775BA7E3D0}" srcId="{AD5EAD54-D492-4F3F-86E5-4DC18161FCB0}" destId="{76129C42-EE4C-4800-9AF6-240F7B0A8833}" srcOrd="0" destOrd="0" parTransId="{889AC9C8-6198-4AA3-9C98-6F9D136BF340}" sibTransId="{8EE0FEF6-B608-4431-BD98-1B0092129627}"/>
    <dgm:cxn modelId="{C0C46B04-6C75-41BD-8D63-C73F40E223D2}" type="presOf" srcId="{449E786E-011E-4C13-895D-6A07E8B7333D}" destId="{91C4AF0B-03A0-4ED6-A506-E71D3F56CCCF}" srcOrd="0" destOrd="0" presId="urn:microsoft.com/office/officeart/2005/8/layout/hList1"/>
    <dgm:cxn modelId="{EA3E9DCE-CF55-4A07-9555-ADCE4672C095}" type="presParOf" srcId="{A32BDD13-A365-43C6-8139-4C56FDD471B7}" destId="{6D05734C-B6AC-48F1-AE0D-55EEF85727E8}" srcOrd="0" destOrd="0" presId="urn:microsoft.com/office/officeart/2005/8/layout/hList1"/>
    <dgm:cxn modelId="{9378C25D-83FA-4491-AD9A-8584C26AF32D}" type="presParOf" srcId="{6D05734C-B6AC-48F1-AE0D-55EEF85727E8}" destId="{EE52F075-2FCA-4087-B948-1A6065A2D7B9}" srcOrd="0" destOrd="0" presId="urn:microsoft.com/office/officeart/2005/8/layout/hList1"/>
    <dgm:cxn modelId="{7BA25464-6927-4FD8-9F2C-BA0461909449}" type="presParOf" srcId="{6D05734C-B6AC-48F1-AE0D-55EEF85727E8}" destId="{5961E374-F2A3-48B4-936A-0811A939B93A}" srcOrd="1" destOrd="0" presId="urn:microsoft.com/office/officeart/2005/8/layout/hList1"/>
    <dgm:cxn modelId="{08D45437-65F5-4121-B134-47151EC2C365}" type="presParOf" srcId="{A32BDD13-A365-43C6-8139-4C56FDD471B7}" destId="{21916B83-ECD3-43A1-8310-FC8F6B9F1C64}" srcOrd="1" destOrd="0" presId="urn:microsoft.com/office/officeart/2005/8/layout/hList1"/>
    <dgm:cxn modelId="{80BF25B6-4B42-44FA-B201-8759F582C2BE}" type="presParOf" srcId="{A32BDD13-A365-43C6-8139-4C56FDD471B7}" destId="{B9A44E8B-1703-4B25-8285-F56CD140DCBD}" srcOrd="2" destOrd="0" presId="urn:microsoft.com/office/officeart/2005/8/layout/hList1"/>
    <dgm:cxn modelId="{0E3F4FA9-C7DE-48C2-B99C-315E601C1827}" type="presParOf" srcId="{B9A44E8B-1703-4B25-8285-F56CD140DCBD}" destId="{7C13E3BF-5D57-4960-BBF7-3C8847451872}" srcOrd="0" destOrd="0" presId="urn:microsoft.com/office/officeart/2005/8/layout/hList1"/>
    <dgm:cxn modelId="{BECEA854-2906-4823-97AB-2C0D42C375CB}" type="presParOf" srcId="{B9A44E8B-1703-4B25-8285-F56CD140DCBD}" destId="{91C4AF0B-03A0-4ED6-A506-E71D3F56CCCF}" srcOrd="1" destOrd="0" presId="urn:microsoft.com/office/officeart/2005/8/layout/hList1"/>
    <dgm:cxn modelId="{D0815414-4CAB-4373-97C9-895EFCAC226F}" type="presParOf" srcId="{A32BDD13-A365-43C6-8139-4C56FDD471B7}" destId="{4DD20D16-1EF6-4002-B520-C2AD23D78857}" srcOrd="3" destOrd="0" presId="urn:microsoft.com/office/officeart/2005/8/layout/hList1"/>
    <dgm:cxn modelId="{B1463FF9-F507-472F-AD95-539B8730FBA8}" type="presParOf" srcId="{A32BDD13-A365-43C6-8139-4C56FDD471B7}" destId="{C53B7987-CA6B-434F-B536-AEE6CE86B580}" srcOrd="4" destOrd="0" presId="urn:microsoft.com/office/officeart/2005/8/layout/hList1"/>
    <dgm:cxn modelId="{0DABE41D-943B-4342-973F-DCF138019047}" type="presParOf" srcId="{C53B7987-CA6B-434F-B536-AEE6CE86B580}" destId="{B15A0F7F-BC4B-486A-B384-7958A2454983}" srcOrd="0" destOrd="0" presId="urn:microsoft.com/office/officeart/2005/8/layout/hList1"/>
    <dgm:cxn modelId="{CBA4E8EA-AB66-4502-B276-33910C313F0D}" type="presParOf" srcId="{C53B7987-CA6B-434F-B536-AEE6CE86B580}" destId="{09D4BF1C-C4E1-4129-81C4-8E9397C94E4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05BEB28-2E88-4BD0-B78F-EA7DDE390B7D}" type="doc">
      <dgm:prSet loTypeId="urn:microsoft.com/office/officeart/2008/layout/HexagonCluster" loCatId="relationship" qsTypeId="urn:microsoft.com/office/officeart/2005/8/quickstyle/simple1" qsCatId="simple" csTypeId="urn:microsoft.com/office/officeart/2005/8/colors/colorful1" csCatId="colorful" phldr="1"/>
      <dgm:spPr/>
      <dgm:t>
        <a:bodyPr/>
        <a:lstStyle/>
        <a:p>
          <a:endParaRPr lang="en-US"/>
        </a:p>
      </dgm:t>
    </dgm:pt>
    <dgm:pt modelId="{7FD7C008-5FA5-44D3-93AE-B1DF783AEDFD}">
      <dgm:prSet phldrT="[Text]"/>
      <dgm:spPr/>
      <dgm:t>
        <a:bodyPr/>
        <a:lstStyle/>
        <a:p>
          <a:r>
            <a:rPr lang="en-US" dirty="0" smtClean="0"/>
            <a:t>MS Outlook 2010</a:t>
          </a:r>
          <a:endParaRPr lang="en-US" dirty="0"/>
        </a:p>
      </dgm:t>
    </dgm:pt>
    <dgm:pt modelId="{BC3780B2-7DFE-408B-AB23-768321636BFA}" type="parTrans" cxnId="{377AEC0F-910C-43A4-BE7A-EB70B3C55CB1}">
      <dgm:prSet/>
      <dgm:spPr/>
      <dgm:t>
        <a:bodyPr/>
        <a:lstStyle/>
        <a:p>
          <a:endParaRPr lang="en-US"/>
        </a:p>
      </dgm:t>
    </dgm:pt>
    <dgm:pt modelId="{EC39B203-140D-4DEB-A256-445CC6FFAAB6}" type="sibTrans" cxnId="{377AEC0F-910C-43A4-BE7A-EB70B3C55CB1}">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t>
        <a:bodyPr/>
        <a:lstStyle/>
        <a:p>
          <a:endParaRPr lang="en-US"/>
        </a:p>
      </dgm:t>
    </dgm:pt>
    <dgm:pt modelId="{229BAB04-BCE1-4D6E-804F-5DEA0FC7CAED}">
      <dgm:prSet phldrT="[Text]"/>
      <dgm:spPr/>
      <dgm:t>
        <a:bodyPr/>
        <a:lstStyle/>
        <a:p>
          <a:r>
            <a:rPr lang="en-US" dirty="0" smtClean="0"/>
            <a:t>Outlook Mobile</a:t>
          </a:r>
          <a:endParaRPr lang="en-US" dirty="0"/>
        </a:p>
      </dgm:t>
    </dgm:pt>
    <dgm:pt modelId="{F11165C1-6E48-4829-B9E2-4A03A30BA45E}" type="parTrans" cxnId="{8445FCE9-528C-48CB-BBB9-0F7F13CAC095}">
      <dgm:prSet/>
      <dgm:spPr/>
      <dgm:t>
        <a:bodyPr/>
        <a:lstStyle/>
        <a:p>
          <a:endParaRPr lang="en-US"/>
        </a:p>
      </dgm:t>
    </dgm:pt>
    <dgm:pt modelId="{B3ABD7E6-EFC0-479D-B9CD-93D6C6039A85}" type="sibTrans" cxnId="{8445FCE9-528C-48CB-BBB9-0F7F13CAC095}">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dgm:spPr>
      <dgm:t>
        <a:bodyPr/>
        <a:lstStyle/>
        <a:p>
          <a:endParaRPr lang="en-US"/>
        </a:p>
      </dgm:t>
    </dgm:pt>
    <dgm:pt modelId="{8F962F6E-BF9E-471A-9959-28FC5C54CE8D}">
      <dgm:prSet phldrT="[Text]"/>
      <dgm:spPr/>
      <dgm:t>
        <a:bodyPr/>
        <a:lstStyle/>
        <a:p>
          <a:r>
            <a:rPr lang="en-US" dirty="0" smtClean="0"/>
            <a:t>FB* – MS Office Web Apps into </a:t>
          </a:r>
          <a:r>
            <a:rPr lang="en-US" dirty="0" err="1" smtClean="0"/>
            <a:t>msg</a:t>
          </a:r>
          <a:r>
            <a:rPr lang="en-US" dirty="0" smtClean="0"/>
            <a:t> system </a:t>
          </a:r>
          <a:endParaRPr lang="en-US" dirty="0"/>
        </a:p>
      </dgm:t>
    </dgm:pt>
    <dgm:pt modelId="{9C92C75E-B950-4BF6-A504-21EC68AD00AA}" type="parTrans" cxnId="{D74C69A5-6FA2-4BB4-9970-94D3721A9D03}">
      <dgm:prSet/>
      <dgm:spPr/>
      <dgm:t>
        <a:bodyPr/>
        <a:lstStyle/>
        <a:p>
          <a:endParaRPr lang="en-US"/>
        </a:p>
      </dgm:t>
    </dgm:pt>
    <dgm:pt modelId="{E062C73F-FEDB-401D-8305-4505E491A9DE}" type="sibTrans" cxnId="{D74C69A5-6FA2-4BB4-9970-94D3721A9D03}">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dgm:spPr>
      <dgm:t>
        <a:bodyPr/>
        <a:lstStyle/>
        <a:p>
          <a:endParaRPr lang="en-US"/>
        </a:p>
      </dgm:t>
    </dgm:pt>
    <dgm:pt modelId="{939D2EBE-80C5-4766-9A9F-E6AD45CE65BC}">
      <dgm:prSet phldrT="[Text]" custT="1"/>
      <dgm:spPr>
        <a:solidFill>
          <a:srgbClr val="92D050"/>
        </a:solidFill>
      </dgm:spPr>
      <dgm:t>
        <a:bodyPr/>
        <a:lstStyle/>
        <a:p>
          <a:r>
            <a:rPr lang="en-US" sz="1600" dirty="0" smtClean="0"/>
            <a:t>Associated Press Stylebook changes ‘e-mail to ‘email’.</a:t>
          </a:r>
          <a:endParaRPr lang="en-US" sz="1600" dirty="0"/>
        </a:p>
      </dgm:t>
    </dgm:pt>
    <dgm:pt modelId="{A08B2FB9-C7D8-44D1-BA7F-F260B1A01836}" type="parTrans" cxnId="{CD773C7B-FFF7-4611-9566-1C86995E5B4F}">
      <dgm:prSet/>
      <dgm:spPr/>
      <dgm:t>
        <a:bodyPr/>
        <a:lstStyle/>
        <a:p>
          <a:endParaRPr lang="en-US"/>
        </a:p>
      </dgm:t>
    </dgm:pt>
    <dgm:pt modelId="{01BA1176-EC6C-4512-9319-9A077927E761}" type="sibTrans" cxnId="{CD773C7B-FFF7-4611-9566-1C86995E5B4F}">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6000" b="-6000"/>
          </a:stretch>
        </a:blipFill>
      </dgm:spPr>
      <dgm:t>
        <a:bodyPr/>
        <a:lstStyle/>
        <a:p>
          <a:endParaRPr lang="en-US"/>
        </a:p>
      </dgm:t>
    </dgm:pt>
    <dgm:pt modelId="{5A8C10D7-76DE-4B7B-9497-4244F4A5D4FC}">
      <dgm:prSet phldrT="[Text]" custT="1"/>
      <dgm:spPr>
        <a:solidFill>
          <a:srgbClr val="C00000"/>
        </a:solidFill>
        <a:ln>
          <a:solidFill>
            <a:srgbClr val="C00000"/>
          </a:solidFill>
        </a:ln>
      </dgm:spPr>
      <dgm:t>
        <a:bodyPr/>
        <a:lstStyle/>
        <a:p>
          <a:r>
            <a:rPr lang="en-US" sz="2000" b="0" i="0" dirty="0" err="1" smtClean="0"/>
            <a:t>Personali-zation</a:t>
          </a:r>
          <a:endParaRPr lang="en-US" sz="2000" b="0" dirty="0"/>
        </a:p>
      </dgm:t>
    </dgm:pt>
    <dgm:pt modelId="{8B0780A6-C705-4C9C-8F54-375DBAEA6531}" type="parTrans" cxnId="{8D811349-F5AF-4BE2-9E76-6B832032F597}">
      <dgm:prSet/>
      <dgm:spPr/>
      <dgm:t>
        <a:bodyPr/>
        <a:lstStyle/>
        <a:p>
          <a:endParaRPr lang="en-US"/>
        </a:p>
      </dgm:t>
    </dgm:pt>
    <dgm:pt modelId="{2F6AA5A5-86DC-4B16-A620-F02A44CA24BE}" type="sibTrans" cxnId="{8D811349-F5AF-4BE2-9E76-6B832032F597}">
      <dgm:prSet/>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t="-8000" b="-8000"/>
          </a:stretch>
        </a:blipFill>
      </dgm:spPr>
      <dgm:t>
        <a:bodyPr/>
        <a:lstStyle/>
        <a:p>
          <a:endParaRPr lang="en-US"/>
        </a:p>
      </dgm:t>
    </dgm:pt>
    <dgm:pt modelId="{E3D1B5C2-9173-4B8F-AB6E-60F5F5D03FE1}">
      <dgm:prSet phldrT="[Text]" custT="1"/>
      <dgm:spPr>
        <a:solidFill>
          <a:schemeClr val="tx1">
            <a:lumMod val="75000"/>
            <a:lumOff val="25000"/>
          </a:schemeClr>
        </a:solidFill>
        <a:ln>
          <a:solidFill>
            <a:srgbClr val="2B0A3D"/>
          </a:solidFill>
        </a:ln>
      </dgm:spPr>
      <dgm:t>
        <a:bodyPr/>
        <a:lstStyle/>
        <a:p>
          <a:r>
            <a:rPr lang="en-US" sz="2000" b="0" dirty="0" smtClean="0"/>
            <a:t>Email</a:t>
          </a:r>
        </a:p>
        <a:p>
          <a:r>
            <a:rPr lang="en-US" sz="2000" b="0" dirty="0" smtClean="0"/>
            <a:t> + </a:t>
          </a:r>
        </a:p>
        <a:p>
          <a:r>
            <a:rPr lang="en-US" sz="2000" b="0" dirty="0" smtClean="0"/>
            <a:t>Social</a:t>
          </a:r>
          <a:endParaRPr lang="en-US" sz="2000" b="0" dirty="0"/>
        </a:p>
      </dgm:t>
    </dgm:pt>
    <dgm:pt modelId="{424D698F-25D0-4594-97DF-95BE9A7C4ED5}" type="parTrans" cxnId="{EF8488CF-E0D3-4C46-8D5C-C6B5EA90E7A5}">
      <dgm:prSet/>
      <dgm:spPr/>
      <dgm:t>
        <a:bodyPr/>
        <a:lstStyle/>
        <a:p>
          <a:endParaRPr lang="en-US"/>
        </a:p>
      </dgm:t>
    </dgm:pt>
    <dgm:pt modelId="{35AF20D1-985F-40D0-B036-26C98E9EDE2D}" type="sibTrans" cxnId="{EF8488CF-E0D3-4C46-8D5C-C6B5EA90E7A5}">
      <dgm:prSet/>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7000" r="-7000"/>
          </a:stretch>
        </a:blipFill>
      </dgm:spPr>
      <dgm:t>
        <a:bodyPr/>
        <a:lstStyle/>
        <a:p>
          <a:endParaRPr lang="en-US"/>
        </a:p>
      </dgm:t>
    </dgm:pt>
    <dgm:pt modelId="{7DB5B109-186D-4EE0-B05B-18E74C08F5FE}">
      <dgm:prSet phldrT="[Text]" custT="1"/>
      <dgm:spPr>
        <a:solidFill>
          <a:srgbClr val="284526"/>
        </a:solidFill>
        <a:ln>
          <a:solidFill>
            <a:srgbClr val="2B0A3D"/>
          </a:solidFill>
        </a:ln>
      </dgm:spPr>
      <dgm:t>
        <a:bodyPr/>
        <a:lstStyle/>
        <a:p>
          <a:r>
            <a:rPr lang="en-US" sz="1800" b="0" dirty="0" smtClean="0"/>
            <a:t>Interactivity</a:t>
          </a:r>
          <a:endParaRPr lang="en-US" sz="1800" b="0" dirty="0"/>
        </a:p>
      </dgm:t>
    </dgm:pt>
    <dgm:pt modelId="{A9BA5937-FC55-4324-8E72-8AED306B9BFC}" type="parTrans" cxnId="{E10D729D-7302-443B-AC44-BCF39612C2FA}">
      <dgm:prSet/>
      <dgm:spPr/>
      <dgm:t>
        <a:bodyPr/>
        <a:lstStyle/>
        <a:p>
          <a:endParaRPr lang="en-US"/>
        </a:p>
      </dgm:t>
    </dgm:pt>
    <dgm:pt modelId="{86E2B246-1789-43AB-AE6E-48AD41004918}" type="sibTrans" cxnId="{E10D729D-7302-443B-AC44-BCF39612C2FA}">
      <dgm:prSet/>
      <dgm:spPr>
        <a:blipFill>
          <a:blip xmlns:r="http://schemas.openxmlformats.org/officeDocument/2006/relationships" r:embed="rId7">
            <a:extLst>
              <a:ext uri="{28A0092B-C50C-407E-A947-70E740481C1C}">
                <a14:useLocalDpi xmlns:a14="http://schemas.microsoft.com/office/drawing/2010/main" val="0"/>
              </a:ext>
            </a:extLst>
          </a:blip>
          <a:srcRect/>
          <a:stretch>
            <a:fillRect t="-8000" b="-8000"/>
          </a:stretch>
        </a:blipFill>
      </dgm:spPr>
      <dgm:t>
        <a:bodyPr/>
        <a:lstStyle/>
        <a:p>
          <a:endParaRPr lang="en-US"/>
        </a:p>
      </dgm:t>
    </dgm:pt>
    <dgm:pt modelId="{3FDCEB55-1831-4A56-A380-F9E160841B11}" type="pres">
      <dgm:prSet presAssocID="{605BEB28-2E88-4BD0-B78F-EA7DDE390B7D}" presName="Name0" presStyleCnt="0">
        <dgm:presLayoutVars>
          <dgm:chMax val="21"/>
          <dgm:chPref val="21"/>
        </dgm:presLayoutVars>
      </dgm:prSet>
      <dgm:spPr/>
      <dgm:t>
        <a:bodyPr/>
        <a:lstStyle/>
        <a:p>
          <a:endParaRPr lang="en-US"/>
        </a:p>
      </dgm:t>
    </dgm:pt>
    <dgm:pt modelId="{96B92137-79C2-4091-B0C8-89AED034B963}" type="pres">
      <dgm:prSet presAssocID="{7FD7C008-5FA5-44D3-93AE-B1DF783AEDFD}" presName="text1" presStyleCnt="0"/>
      <dgm:spPr/>
    </dgm:pt>
    <dgm:pt modelId="{D41AF8FE-E78B-4676-982F-050305B89A91}" type="pres">
      <dgm:prSet presAssocID="{7FD7C008-5FA5-44D3-93AE-B1DF783AEDFD}" presName="textRepeatNode" presStyleLbl="alignNode1" presStyleIdx="0" presStyleCnt="7">
        <dgm:presLayoutVars>
          <dgm:chMax val="0"/>
          <dgm:chPref val="0"/>
          <dgm:bulletEnabled val="1"/>
        </dgm:presLayoutVars>
      </dgm:prSet>
      <dgm:spPr/>
      <dgm:t>
        <a:bodyPr/>
        <a:lstStyle/>
        <a:p>
          <a:endParaRPr lang="en-US"/>
        </a:p>
      </dgm:t>
    </dgm:pt>
    <dgm:pt modelId="{485E9B7E-B54F-4D87-8CB6-4A8C8509031D}" type="pres">
      <dgm:prSet presAssocID="{7FD7C008-5FA5-44D3-93AE-B1DF783AEDFD}" presName="textaccent1" presStyleCnt="0"/>
      <dgm:spPr/>
    </dgm:pt>
    <dgm:pt modelId="{416D2FA1-28F3-4F5A-A538-6B3D88C1F6F9}" type="pres">
      <dgm:prSet presAssocID="{7FD7C008-5FA5-44D3-93AE-B1DF783AEDFD}" presName="accentRepeatNode" presStyleLbl="solidAlignAcc1" presStyleIdx="0" presStyleCnt="14"/>
      <dgm:spPr/>
    </dgm:pt>
    <dgm:pt modelId="{85063A80-C8F6-4764-8D9A-4D8E53F336AA}" type="pres">
      <dgm:prSet presAssocID="{EC39B203-140D-4DEB-A256-445CC6FFAAB6}" presName="image1" presStyleCnt="0"/>
      <dgm:spPr/>
    </dgm:pt>
    <dgm:pt modelId="{F9817B04-050D-4F53-906E-A304FCD55335}" type="pres">
      <dgm:prSet presAssocID="{EC39B203-140D-4DEB-A256-445CC6FFAAB6}" presName="imageRepeatNode" presStyleLbl="alignAcc1" presStyleIdx="0" presStyleCnt="7"/>
      <dgm:spPr/>
      <dgm:t>
        <a:bodyPr/>
        <a:lstStyle/>
        <a:p>
          <a:endParaRPr lang="en-US"/>
        </a:p>
      </dgm:t>
    </dgm:pt>
    <dgm:pt modelId="{12865CDF-4C3E-47FD-9EFE-0FAD553BCDD4}" type="pres">
      <dgm:prSet presAssocID="{EC39B203-140D-4DEB-A256-445CC6FFAAB6}" presName="imageaccent1" presStyleCnt="0"/>
      <dgm:spPr/>
    </dgm:pt>
    <dgm:pt modelId="{AA4DC9A8-0136-42EE-94F5-F62A5AD4F0C0}" type="pres">
      <dgm:prSet presAssocID="{EC39B203-140D-4DEB-A256-445CC6FFAAB6}" presName="accentRepeatNode" presStyleLbl="solidAlignAcc1" presStyleIdx="1" presStyleCnt="14"/>
      <dgm:spPr/>
    </dgm:pt>
    <dgm:pt modelId="{61D2BA2F-9972-41FA-8293-3B682FAE7127}" type="pres">
      <dgm:prSet presAssocID="{229BAB04-BCE1-4D6E-804F-5DEA0FC7CAED}" presName="text2" presStyleCnt="0"/>
      <dgm:spPr/>
    </dgm:pt>
    <dgm:pt modelId="{5AEFCC52-A017-4144-8679-0D797F6366EB}" type="pres">
      <dgm:prSet presAssocID="{229BAB04-BCE1-4D6E-804F-5DEA0FC7CAED}" presName="textRepeatNode" presStyleLbl="alignNode1" presStyleIdx="1" presStyleCnt="7">
        <dgm:presLayoutVars>
          <dgm:chMax val="0"/>
          <dgm:chPref val="0"/>
          <dgm:bulletEnabled val="1"/>
        </dgm:presLayoutVars>
      </dgm:prSet>
      <dgm:spPr/>
      <dgm:t>
        <a:bodyPr/>
        <a:lstStyle/>
        <a:p>
          <a:endParaRPr lang="en-US"/>
        </a:p>
      </dgm:t>
    </dgm:pt>
    <dgm:pt modelId="{45B7167B-7DD8-4876-A832-009C2A574164}" type="pres">
      <dgm:prSet presAssocID="{229BAB04-BCE1-4D6E-804F-5DEA0FC7CAED}" presName="textaccent2" presStyleCnt="0"/>
      <dgm:spPr/>
    </dgm:pt>
    <dgm:pt modelId="{CAF1F4C1-AECC-4188-AD0A-C6AE84C52B21}" type="pres">
      <dgm:prSet presAssocID="{229BAB04-BCE1-4D6E-804F-5DEA0FC7CAED}" presName="accentRepeatNode" presStyleLbl="solidAlignAcc1" presStyleIdx="2" presStyleCnt="14"/>
      <dgm:spPr/>
    </dgm:pt>
    <dgm:pt modelId="{CA11D624-0978-45FA-9B5C-6537F76AF6A6}" type="pres">
      <dgm:prSet presAssocID="{B3ABD7E6-EFC0-479D-B9CD-93D6C6039A85}" presName="image2" presStyleCnt="0"/>
      <dgm:spPr/>
    </dgm:pt>
    <dgm:pt modelId="{E0F18B93-76C5-47D0-9C9A-B908EE1EE922}" type="pres">
      <dgm:prSet presAssocID="{B3ABD7E6-EFC0-479D-B9CD-93D6C6039A85}" presName="imageRepeatNode" presStyleLbl="alignAcc1" presStyleIdx="1" presStyleCnt="7"/>
      <dgm:spPr/>
      <dgm:t>
        <a:bodyPr/>
        <a:lstStyle/>
        <a:p>
          <a:endParaRPr lang="en-US"/>
        </a:p>
      </dgm:t>
    </dgm:pt>
    <dgm:pt modelId="{552A7919-F5E7-47CA-A34A-680773CF14AD}" type="pres">
      <dgm:prSet presAssocID="{B3ABD7E6-EFC0-479D-B9CD-93D6C6039A85}" presName="imageaccent2" presStyleCnt="0"/>
      <dgm:spPr/>
    </dgm:pt>
    <dgm:pt modelId="{EEA055E7-AB99-4ACC-8BC4-10DE4FE563AA}" type="pres">
      <dgm:prSet presAssocID="{B3ABD7E6-EFC0-479D-B9CD-93D6C6039A85}" presName="accentRepeatNode" presStyleLbl="solidAlignAcc1" presStyleIdx="3" presStyleCnt="14"/>
      <dgm:spPr/>
    </dgm:pt>
    <dgm:pt modelId="{8FBC0EF7-DE6E-44DC-B1B9-EC43B857807A}" type="pres">
      <dgm:prSet presAssocID="{8F962F6E-BF9E-471A-9959-28FC5C54CE8D}" presName="text3" presStyleCnt="0"/>
      <dgm:spPr/>
    </dgm:pt>
    <dgm:pt modelId="{A57D617B-4761-4613-BDD4-B81A540D37B3}" type="pres">
      <dgm:prSet presAssocID="{8F962F6E-BF9E-471A-9959-28FC5C54CE8D}" presName="textRepeatNode" presStyleLbl="alignNode1" presStyleIdx="2" presStyleCnt="7">
        <dgm:presLayoutVars>
          <dgm:chMax val="0"/>
          <dgm:chPref val="0"/>
          <dgm:bulletEnabled val="1"/>
        </dgm:presLayoutVars>
      </dgm:prSet>
      <dgm:spPr/>
      <dgm:t>
        <a:bodyPr/>
        <a:lstStyle/>
        <a:p>
          <a:endParaRPr lang="en-US"/>
        </a:p>
      </dgm:t>
    </dgm:pt>
    <dgm:pt modelId="{D5499C36-0AAC-4FF0-AC75-6CFB2BF8D1F5}" type="pres">
      <dgm:prSet presAssocID="{8F962F6E-BF9E-471A-9959-28FC5C54CE8D}" presName="textaccent3" presStyleCnt="0"/>
      <dgm:spPr/>
    </dgm:pt>
    <dgm:pt modelId="{E19DCAEF-4987-4AC9-9AF3-779639B45082}" type="pres">
      <dgm:prSet presAssocID="{8F962F6E-BF9E-471A-9959-28FC5C54CE8D}" presName="accentRepeatNode" presStyleLbl="solidAlignAcc1" presStyleIdx="4" presStyleCnt="14"/>
      <dgm:spPr/>
    </dgm:pt>
    <dgm:pt modelId="{318FA5BB-548C-4CDA-AE53-78F558B66591}" type="pres">
      <dgm:prSet presAssocID="{E062C73F-FEDB-401D-8305-4505E491A9DE}" presName="image3" presStyleCnt="0"/>
      <dgm:spPr/>
    </dgm:pt>
    <dgm:pt modelId="{FE9DF63B-BC3C-4610-844E-EF8504A2E20E}" type="pres">
      <dgm:prSet presAssocID="{E062C73F-FEDB-401D-8305-4505E491A9DE}" presName="imageRepeatNode" presStyleLbl="alignAcc1" presStyleIdx="2" presStyleCnt="7"/>
      <dgm:spPr/>
      <dgm:t>
        <a:bodyPr/>
        <a:lstStyle/>
        <a:p>
          <a:endParaRPr lang="en-US"/>
        </a:p>
      </dgm:t>
    </dgm:pt>
    <dgm:pt modelId="{2C139B3B-F6C6-4DD5-A03C-913EDD2EC162}" type="pres">
      <dgm:prSet presAssocID="{E062C73F-FEDB-401D-8305-4505E491A9DE}" presName="imageaccent3" presStyleCnt="0"/>
      <dgm:spPr/>
    </dgm:pt>
    <dgm:pt modelId="{06CF838F-DF17-4491-8AB7-6E8ECC30502D}" type="pres">
      <dgm:prSet presAssocID="{E062C73F-FEDB-401D-8305-4505E491A9DE}" presName="accentRepeatNode" presStyleLbl="solidAlignAcc1" presStyleIdx="5" presStyleCnt="14"/>
      <dgm:spPr/>
    </dgm:pt>
    <dgm:pt modelId="{83656D27-2920-41D9-B737-AF6AAD6DA570}" type="pres">
      <dgm:prSet presAssocID="{939D2EBE-80C5-4766-9A9F-E6AD45CE65BC}" presName="text4" presStyleCnt="0"/>
      <dgm:spPr/>
    </dgm:pt>
    <dgm:pt modelId="{3C5979CF-99A5-4ED6-854F-968AEB33C07C}" type="pres">
      <dgm:prSet presAssocID="{939D2EBE-80C5-4766-9A9F-E6AD45CE65BC}" presName="textRepeatNode" presStyleLbl="alignNode1" presStyleIdx="3" presStyleCnt="7">
        <dgm:presLayoutVars>
          <dgm:chMax val="0"/>
          <dgm:chPref val="0"/>
          <dgm:bulletEnabled val="1"/>
        </dgm:presLayoutVars>
      </dgm:prSet>
      <dgm:spPr/>
      <dgm:t>
        <a:bodyPr/>
        <a:lstStyle/>
        <a:p>
          <a:endParaRPr lang="en-US"/>
        </a:p>
      </dgm:t>
    </dgm:pt>
    <dgm:pt modelId="{7D18E471-FA9D-4F85-8269-F62F8E9981F4}" type="pres">
      <dgm:prSet presAssocID="{939D2EBE-80C5-4766-9A9F-E6AD45CE65BC}" presName="textaccent4" presStyleCnt="0"/>
      <dgm:spPr/>
    </dgm:pt>
    <dgm:pt modelId="{00D5BE77-D72A-4B3E-8244-62ABACF0966A}" type="pres">
      <dgm:prSet presAssocID="{939D2EBE-80C5-4766-9A9F-E6AD45CE65BC}" presName="accentRepeatNode" presStyleLbl="solidAlignAcc1" presStyleIdx="6" presStyleCnt="14"/>
      <dgm:spPr/>
    </dgm:pt>
    <dgm:pt modelId="{0A5B5822-E251-4044-9962-6244AF6464B2}" type="pres">
      <dgm:prSet presAssocID="{01BA1176-EC6C-4512-9319-9A077927E761}" presName="image4" presStyleCnt="0"/>
      <dgm:spPr/>
    </dgm:pt>
    <dgm:pt modelId="{7F9CFBF6-EF04-47C7-ACBD-7E10521B9231}" type="pres">
      <dgm:prSet presAssocID="{01BA1176-EC6C-4512-9319-9A077927E761}" presName="imageRepeatNode" presStyleLbl="alignAcc1" presStyleIdx="3" presStyleCnt="7"/>
      <dgm:spPr/>
      <dgm:t>
        <a:bodyPr/>
        <a:lstStyle/>
        <a:p>
          <a:endParaRPr lang="en-US"/>
        </a:p>
      </dgm:t>
    </dgm:pt>
    <dgm:pt modelId="{F298AE2B-E369-449F-A4C2-83C3B5C1B911}" type="pres">
      <dgm:prSet presAssocID="{01BA1176-EC6C-4512-9319-9A077927E761}" presName="imageaccent4" presStyleCnt="0"/>
      <dgm:spPr/>
    </dgm:pt>
    <dgm:pt modelId="{29DB965B-78F2-40F2-B329-E3705E528A5E}" type="pres">
      <dgm:prSet presAssocID="{01BA1176-EC6C-4512-9319-9A077927E761}" presName="accentRepeatNode" presStyleLbl="solidAlignAcc1" presStyleIdx="7" presStyleCnt="14"/>
      <dgm:spPr/>
    </dgm:pt>
    <dgm:pt modelId="{CD298B75-E0E6-44C5-AC15-00329516BB0B}" type="pres">
      <dgm:prSet presAssocID="{5A8C10D7-76DE-4B7B-9497-4244F4A5D4FC}" presName="text5" presStyleCnt="0"/>
      <dgm:spPr/>
    </dgm:pt>
    <dgm:pt modelId="{0EDE9087-F8B9-4CE1-9DD7-F0BFC7C244F6}" type="pres">
      <dgm:prSet presAssocID="{5A8C10D7-76DE-4B7B-9497-4244F4A5D4FC}" presName="textRepeatNode" presStyleLbl="alignNode1" presStyleIdx="4" presStyleCnt="7">
        <dgm:presLayoutVars>
          <dgm:chMax val="0"/>
          <dgm:chPref val="0"/>
          <dgm:bulletEnabled val="1"/>
        </dgm:presLayoutVars>
      </dgm:prSet>
      <dgm:spPr/>
      <dgm:t>
        <a:bodyPr/>
        <a:lstStyle/>
        <a:p>
          <a:endParaRPr lang="en-US"/>
        </a:p>
      </dgm:t>
    </dgm:pt>
    <dgm:pt modelId="{5C1CE96F-D530-4390-9AEF-5AD72130C33C}" type="pres">
      <dgm:prSet presAssocID="{5A8C10D7-76DE-4B7B-9497-4244F4A5D4FC}" presName="textaccent5" presStyleCnt="0"/>
      <dgm:spPr/>
    </dgm:pt>
    <dgm:pt modelId="{0CA1354E-BA6E-422E-895E-A2C86B89639F}" type="pres">
      <dgm:prSet presAssocID="{5A8C10D7-76DE-4B7B-9497-4244F4A5D4FC}" presName="accentRepeatNode" presStyleLbl="solidAlignAcc1" presStyleIdx="8" presStyleCnt="14"/>
      <dgm:spPr/>
    </dgm:pt>
    <dgm:pt modelId="{9D46F28D-2389-49E9-A47A-F6AF678D02DF}" type="pres">
      <dgm:prSet presAssocID="{2F6AA5A5-86DC-4B16-A620-F02A44CA24BE}" presName="image5" presStyleCnt="0"/>
      <dgm:spPr/>
    </dgm:pt>
    <dgm:pt modelId="{C0AE7E2C-0426-4C22-A905-199A3775F8B0}" type="pres">
      <dgm:prSet presAssocID="{2F6AA5A5-86DC-4B16-A620-F02A44CA24BE}" presName="imageRepeatNode" presStyleLbl="alignAcc1" presStyleIdx="4" presStyleCnt="7"/>
      <dgm:spPr/>
      <dgm:t>
        <a:bodyPr/>
        <a:lstStyle/>
        <a:p>
          <a:endParaRPr lang="en-US"/>
        </a:p>
      </dgm:t>
    </dgm:pt>
    <dgm:pt modelId="{80A7F623-D3F5-4748-A3DE-EC8DBF701D9C}" type="pres">
      <dgm:prSet presAssocID="{2F6AA5A5-86DC-4B16-A620-F02A44CA24BE}" presName="imageaccent5" presStyleCnt="0"/>
      <dgm:spPr/>
    </dgm:pt>
    <dgm:pt modelId="{7C6CBAC8-CC71-4460-9EC8-D75D70715CFC}" type="pres">
      <dgm:prSet presAssocID="{2F6AA5A5-86DC-4B16-A620-F02A44CA24BE}" presName="accentRepeatNode" presStyleLbl="solidAlignAcc1" presStyleIdx="9" presStyleCnt="14"/>
      <dgm:spPr/>
    </dgm:pt>
    <dgm:pt modelId="{978A6C79-AE20-408A-A6D6-A9DD5FCF6B8E}" type="pres">
      <dgm:prSet presAssocID="{E3D1B5C2-9173-4B8F-AB6E-60F5F5D03FE1}" presName="text6" presStyleCnt="0"/>
      <dgm:spPr/>
    </dgm:pt>
    <dgm:pt modelId="{CC849DFC-7279-4568-8C58-4310C1D66095}" type="pres">
      <dgm:prSet presAssocID="{E3D1B5C2-9173-4B8F-AB6E-60F5F5D03FE1}" presName="textRepeatNode" presStyleLbl="alignNode1" presStyleIdx="5" presStyleCnt="7">
        <dgm:presLayoutVars>
          <dgm:chMax val="0"/>
          <dgm:chPref val="0"/>
          <dgm:bulletEnabled val="1"/>
        </dgm:presLayoutVars>
      </dgm:prSet>
      <dgm:spPr/>
      <dgm:t>
        <a:bodyPr/>
        <a:lstStyle/>
        <a:p>
          <a:endParaRPr lang="en-US"/>
        </a:p>
      </dgm:t>
    </dgm:pt>
    <dgm:pt modelId="{AA1BDDF1-7418-4998-999F-3EF590029269}" type="pres">
      <dgm:prSet presAssocID="{E3D1B5C2-9173-4B8F-AB6E-60F5F5D03FE1}" presName="textaccent6" presStyleCnt="0"/>
      <dgm:spPr/>
    </dgm:pt>
    <dgm:pt modelId="{3E2141A0-9232-4C48-A410-11CFDCEEFE4A}" type="pres">
      <dgm:prSet presAssocID="{E3D1B5C2-9173-4B8F-AB6E-60F5F5D03FE1}" presName="accentRepeatNode" presStyleLbl="solidAlignAcc1" presStyleIdx="10" presStyleCnt="14"/>
      <dgm:spPr/>
    </dgm:pt>
    <dgm:pt modelId="{33A671E8-58D5-4C74-A7EE-7B7350B22DB9}" type="pres">
      <dgm:prSet presAssocID="{35AF20D1-985F-40D0-B036-26C98E9EDE2D}" presName="image6" presStyleCnt="0"/>
      <dgm:spPr/>
    </dgm:pt>
    <dgm:pt modelId="{0993F3D3-7ECC-4970-B178-525F6C2C79BB}" type="pres">
      <dgm:prSet presAssocID="{35AF20D1-985F-40D0-B036-26C98E9EDE2D}" presName="imageRepeatNode" presStyleLbl="alignAcc1" presStyleIdx="5" presStyleCnt="7"/>
      <dgm:spPr/>
      <dgm:t>
        <a:bodyPr/>
        <a:lstStyle/>
        <a:p>
          <a:endParaRPr lang="en-US"/>
        </a:p>
      </dgm:t>
    </dgm:pt>
    <dgm:pt modelId="{5C55F409-AC2A-45DF-9460-C7AB66925777}" type="pres">
      <dgm:prSet presAssocID="{35AF20D1-985F-40D0-B036-26C98E9EDE2D}" presName="imageaccent6" presStyleCnt="0"/>
      <dgm:spPr/>
    </dgm:pt>
    <dgm:pt modelId="{C22AD46C-456F-404F-B1F5-B45D16562456}" type="pres">
      <dgm:prSet presAssocID="{35AF20D1-985F-40D0-B036-26C98E9EDE2D}" presName="accentRepeatNode" presStyleLbl="solidAlignAcc1" presStyleIdx="11" presStyleCnt="14"/>
      <dgm:spPr/>
    </dgm:pt>
    <dgm:pt modelId="{DE8BB1EF-E4BB-468D-B7F0-191873B61ED7}" type="pres">
      <dgm:prSet presAssocID="{7DB5B109-186D-4EE0-B05B-18E74C08F5FE}" presName="text7" presStyleCnt="0"/>
      <dgm:spPr/>
    </dgm:pt>
    <dgm:pt modelId="{589E6871-27B2-4AF6-AF88-8A35411CC87D}" type="pres">
      <dgm:prSet presAssocID="{7DB5B109-186D-4EE0-B05B-18E74C08F5FE}" presName="textRepeatNode" presStyleLbl="alignNode1" presStyleIdx="6" presStyleCnt="7">
        <dgm:presLayoutVars>
          <dgm:chMax val="0"/>
          <dgm:chPref val="0"/>
          <dgm:bulletEnabled val="1"/>
        </dgm:presLayoutVars>
      </dgm:prSet>
      <dgm:spPr/>
      <dgm:t>
        <a:bodyPr/>
        <a:lstStyle/>
        <a:p>
          <a:endParaRPr lang="en-US"/>
        </a:p>
      </dgm:t>
    </dgm:pt>
    <dgm:pt modelId="{C1719802-C1C0-4AD0-BB51-C7EC0DA64EC9}" type="pres">
      <dgm:prSet presAssocID="{7DB5B109-186D-4EE0-B05B-18E74C08F5FE}" presName="textaccent7" presStyleCnt="0"/>
      <dgm:spPr/>
    </dgm:pt>
    <dgm:pt modelId="{2A36B472-9358-4781-B612-A37D2C2BEDEC}" type="pres">
      <dgm:prSet presAssocID="{7DB5B109-186D-4EE0-B05B-18E74C08F5FE}" presName="accentRepeatNode" presStyleLbl="solidAlignAcc1" presStyleIdx="12" presStyleCnt="14"/>
      <dgm:spPr/>
    </dgm:pt>
    <dgm:pt modelId="{1E713009-BC9B-4371-BC7C-EA4AEAF081F3}" type="pres">
      <dgm:prSet presAssocID="{86E2B246-1789-43AB-AE6E-48AD41004918}" presName="image7" presStyleCnt="0"/>
      <dgm:spPr/>
    </dgm:pt>
    <dgm:pt modelId="{8F00FFE5-FBB9-4885-AFB5-54290558058F}" type="pres">
      <dgm:prSet presAssocID="{86E2B246-1789-43AB-AE6E-48AD41004918}" presName="imageRepeatNode" presStyleLbl="alignAcc1" presStyleIdx="6" presStyleCnt="7"/>
      <dgm:spPr/>
      <dgm:t>
        <a:bodyPr/>
        <a:lstStyle/>
        <a:p>
          <a:endParaRPr lang="en-US"/>
        </a:p>
      </dgm:t>
    </dgm:pt>
    <dgm:pt modelId="{1D5A39BC-8145-4729-BCA3-D26D70A79801}" type="pres">
      <dgm:prSet presAssocID="{86E2B246-1789-43AB-AE6E-48AD41004918}" presName="imageaccent7" presStyleCnt="0"/>
      <dgm:spPr/>
    </dgm:pt>
    <dgm:pt modelId="{3E180BB5-CA82-43E0-8D6C-2E852149F5AA}" type="pres">
      <dgm:prSet presAssocID="{86E2B246-1789-43AB-AE6E-48AD41004918}" presName="accentRepeatNode" presStyleLbl="solidAlignAcc1" presStyleIdx="13" presStyleCnt="14"/>
      <dgm:spPr/>
    </dgm:pt>
  </dgm:ptLst>
  <dgm:cxnLst>
    <dgm:cxn modelId="{E10D729D-7302-443B-AC44-BCF39612C2FA}" srcId="{605BEB28-2E88-4BD0-B78F-EA7DDE390B7D}" destId="{7DB5B109-186D-4EE0-B05B-18E74C08F5FE}" srcOrd="6" destOrd="0" parTransId="{A9BA5937-FC55-4324-8E72-8AED306B9BFC}" sibTransId="{86E2B246-1789-43AB-AE6E-48AD41004918}"/>
    <dgm:cxn modelId="{87A1BFFD-A69D-4C52-9E04-C781DF259FF6}" type="presOf" srcId="{7FD7C008-5FA5-44D3-93AE-B1DF783AEDFD}" destId="{D41AF8FE-E78B-4676-982F-050305B89A91}" srcOrd="0" destOrd="0" presId="urn:microsoft.com/office/officeart/2008/layout/HexagonCluster"/>
    <dgm:cxn modelId="{D74C69A5-6FA2-4BB4-9970-94D3721A9D03}" srcId="{605BEB28-2E88-4BD0-B78F-EA7DDE390B7D}" destId="{8F962F6E-BF9E-471A-9959-28FC5C54CE8D}" srcOrd="2" destOrd="0" parTransId="{9C92C75E-B950-4BF6-A504-21EC68AD00AA}" sibTransId="{E062C73F-FEDB-401D-8305-4505E491A9DE}"/>
    <dgm:cxn modelId="{FCBF3139-EE2B-4F00-A550-AB21FBCA2729}" type="presOf" srcId="{7DB5B109-186D-4EE0-B05B-18E74C08F5FE}" destId="{589E6871-27B2-4AF6-AF88-8A35411CC87D}" srcOrd="0" destOrd="0" presId="urn:microsoft.com/office/officeart/2008/layout/HexagonCluster"/>
    <dgm:cxn modelId="{2F76D138-DF48-406A-9C2A-D617B4747696}" type="presOf" srcId="{5A8C10D7-76DE-4B7B-9497-4244F4A5D4FC}" destId="{0EDE9087-F8B9-4CE1-9DD7-F0BFC7C244F6}" srcOrd="0" destOrd="0" presId="urn:microsoft.com/office/officeart/2008/layout/HexagonCluster"/>
    <dgm:cxn modelId="{06AF4BF5-A275-4037-877E-E2B47B3139D3}" type="presOf" srcId="{8F962F6E-BF9E-471A-9959-28FC5C54CE8D}" destId="{A57D617B-4761-4613-BDD4-B81A540D37B3}" srcOrd="0" destOrd="0" presId="urn:microsoft.com/office/officeart/2008/layout/HexagonCluster"/>
    <dgm:cxn modelId="{3B8746CC-B2E6-4A9F-9295-74462938826E}" type="presOf" srcId="{E062C73F-FEDB-401D-8305-4505E491A9DE}" destId="{FE9DF63B-BC3C-4610-844E-EF8504A2E20E}" srcOrd="0" destOrd="0" presId="urn:microsoft.com/office/officeart/2008/layout/HexagonCluster"/>
    <dgm:cxn modelId="{FEFA7170-D5E4-443A-871B-EF574BFC40FD}" type="presOf" srcId="{B3ABD7E6-EFC0-479D-B9CD-93D6C6039A85}" destId="{E0F18B93-76C5-47D0-9C9A-B908EE1EE922}" srcOrd="0" destOrd="0" presId="urn:microsoft.com/office/officeart/2008/layout/HexagonCluster"/>
    <dgm:cxn modelId="{7F3A5D31-74D2-48AF-A0F2-565D94A68DA5}" type="presOf" srcId="{939D2EBE-80C5-4766-9A9F-E6AD45CE65BC}" destId="{3C5979CF-99A5-4ED6-854F-968AEB33C07C}" srcOrd="0" destOrd="0" presId="urn:microsoft.com/office/officeart/2008/layout/HexagonCluster"/>
    <dgm:cxn modelId="{296EFCE7-2595-42DF-9A55-EA620D2F57AB}" type="presOf" srcId="{86E2B246-1789-43AB-AE6E-48AD41004918}" destId="{8F00FFE5-FBB9-4885-AFB5-54290558058F}" srcOrd="0" destOrd="0" presId="urn:microsoft.com/office/officeart/2008/layout/HexagonCluster"/>
    <dgm:cxn modelId="{68F0F342-EA67-4D81-81A5-62D18D57FB7A}" type="presOf" srcId="{229BAB04-BCE1-4D6E-804F-5DEA0FC7CAED}" destId="{5AEFCC52-A017-4144-8679-0D797F6366EB}" srcOrd="0" destOrd="0" presId="urn:microsoft.com/office/officeart/2008/layout/HexagonCluster"/>
    <dgm:cxn modelId="{B0F6CA81-2E00-498B-8FE1-DF514208DB2B}" type="presOf" srcId="{E3D1B5C2-9173-4B8F-AB6E-60F5F5D03FE1}" destId="{CC849DFC-7279-4568-8C58-4310C1D66095}" srcOrd="0" destOrd="0" presId="urn:microsoft.com/office/officeart/2008/layout/HexagonCluster"/>
    <dgm:cxn modelId="{E024995E-1428-4A29-914C-5EC31B57AB37}" type="presOf" srcId="{EC39B203-140D-4DEB-A256-445CC6FFAAB6}" destId="{F9817B04-050D-4F53-906E-A304FCD55335}" srcOrd="0" destOrd="0" presId="urn:microsoft.com/office/officeart/2008/layout/HexagonCluster"/>
    <dgm:cxn modelId="{8BA44395-1DA1-4A87-B367-843F4A43D08B}" type="presOf" srcId="{35AF20D1-985F-40D0-B036-26C98E9EDE2D}" destId="{0993F3D3-7ECC-4970-B178-525F6C2C79BB}" srcOrd="0" destOrd="0" presId="urn:microsoft.com/office/officeart/2008/layout/HexagonCluster"/>
    <dgm:cxn modelId="{377AEC0F-910C-43A4-BE7A-EB70B3C55CB1}" srcId="{605BEB28-2E88-4BD0-B78F-EA7DDE390B7D}" destId="{7FD7C008-5FA5-44D3-93AE-B1DF783AEDFD}" srcOrd="0" destOrd="0" parTransId="{BC3780B2-7DFE-408B-AB23-768321636BFA}" sibTransId="{EC39B203-140D-4DEB-A256-445CC6FFAAB6}"/>
    <dgm:cxn modelId="{EF8488CF-E0D3-4C46-8D5C-C6B5EA90E7A5}" srcId="{605BEB28-2E88-4BD0-B78F-EA7DDE390B7D}" destId="{E3D1B5C2-9173-4B8F-AB6E-60F5F5D03FE1}" srcOrd="5" destOrd="0" parTransId="{424D698F-25D0-4594-97DF-95BE9A7C4ED5}" sibTransId="{35AF20D1-985F-40D0-B036-26C98E9EDE2D}"/>
    <dgm:cxn modelId="{8D811349-F5AF-4BE2-9E76-6B832032F597}" srcId="{605BEB28-2E88-4BD0-B78F-EA7DDE390B7D}" destId="{5A8C10D7-76DE-4B7B-9497-4244F4A5D4FC}" srcOrd="4" destOrd="0" parTransId="{8B0780A6-C705-4C9C-8F54-375DBAEA6531}" sibTransId="{2F6AA5A5-86DC-4B16-A620-F02A44CA24BE}"/>
    <dgm:cxn modelId="{29257AE0-F017-4B01-B748-3C9BA5A11790}" type="presOf" srcId="{605BEB28-2E88-4BD0-B78F-EA7DDE390B7D}" destId="{3FDCEB55-1831-4A56-A380-F9E160841B11}" srcOrd="0" destOrd="0" presId="urn:microsoft.com/office/officeart/2008/layout/HexagonCluster"/>
    <dgm:cxn modelId="{CD773C7B-FFF7-4611-9566-1C86995E5B4F}" srcId="{605BEB28-2E88-4BD0-B78F-EA7DDE390B7D}" destId="{939D2EBE-80C5-4766-9A9F-E6AD45CE65BC}" srcOrd="3" destOrd="0" parTransId="{A08B2FB9-C7D8-44D1-BA7F-F260B1A01836}" sibTransId="{01BA1176-EC6C-4512-9319-9A077927E761}"/>
    <dgm:cxn modelId="{DF3ECA4F-C44F-4B68-939D-F7B13DAD09AD}" type="presOf" srcId="{2F6AA5A5-86DC-4B16-A620-F02A44CA24BE}" destId="{C0AE7E2C-0426-4C22-A905-199A3775F8B0}" srcOrd="0" destOrd="0" presId="urn:microsoft.com/office/officeart/2008/layout/HexagonCluster"/>
    <dgm:cxn modelId="{8445FCE9-528C-48CB-BBB9-0F7F13CAC095}" srcId="{605BEB28-2E88-4BD0-B78F-EA7DDE390B7D}" destId="{229BAB04-BCE1-4D6E-804F-5DEA0FC7CAED}" srcOrd="1" destOrd="0" parTransId="{F11165C1-6E48-4829-B9E2-4A03A30BA45E}" sibTransId="{B3ABD7E6-EFC0-479D-B9CD-93D6C6039A85}"/>
    <dgm:cxn modelId="{E71E1075-0677-4C2F-B33F-2E1C1CD2F179}" type="presOf" srcId="{01BA1176-EC6C-4512-9319-9A077927E761}" destId="{7F9CFBF6-EF04-47C7-ACBD-7E10521B9231}" srcOrd="0" destOrd="0" presId="urn:microsoft.com/office/officeart/2008/layout/HexagonCluster"/>
    <dgm:cxn modelId="{9CEA9C8E-478D-46E2-9A8C-CDDC46BDC865}" type="presParOf" srcId="{3FDCEB55-1831-4A56-A380-F9E160841B11}" destId="{96B92137-79C2-4091-B0C8-89AED034B963}" srcOrd="0" destOrd="0" presId="urn:microsoft.com/office/officeart/2008/layout/HexagonCluster"/>
    <dgm:cxn modelId="{917800F3-C4CB-4E78-B177-5D40B3DF1019}" type="presParOf" srcId="{96B92137-79C2-4091-B0C8-89AED034B963}" destId="{D41AF8FE-E78B-4676-982F-050305B89A91}" srcOrd="0" destOrd="0" presId="urn:microsoft.com/office/officeart/2008/layout/HexagonCluster"/>
    <dgm:cxn modelId="{0232221F-C98A-4C33-8B64-4F211B709FFB}" type="presParOf" srcId="{3FDCEB55-1831-4A56-A380-F9E160841B11}" destId="{485E9B7E-B54F-4D87-8CB6-4A8C8509031D}" srcOrd="1" destOrd="0" presId="urn:microsoft.com/office/officeart/2008/layout/HexagonCluster"/>
    <dgm:cxn modelId="{FDDBB6C5-6395-495E-AB37-8F2151090BA3}" type="presParOf" srcId="{485E9B7E-B54F-4D87-8CB6-4A8C8509031D}" destId="{416D2FA1-28F3-4F5A-A538-6B3D88C1F6F9}" srcOrd="0" destOrd="0" presId="urn:microsoft.com/office/officeart/2008/layout/HexagonCluster"/>
    <dgm:cxn modelId="{7AB4CACF-E214-4FC6-AD3A-43AD3691AE11}" type="presParOf" srcId="{3FDCEB55-1831-4A56-A380-F9E160841B11}" destId="{85063A80-C8F6-4764-8D9A-4D8E53F336AA}" srcOrd="2" destOrd="0" presId="urn:microsoft.com/office/officeart/2008/layout/HexagonCluster"/>
    <dgm:cxn modelId="{69C8EE4A-C42E-4BAB-8A36-F5B2104AD7C2}" type="presParOf" srcId="{85063A80-C8F6-4764-8D9A-4D8E53F336AA}" destId="{F9817B04-050D-4F53-906E-A304FCD55335}" srcOrd="0" destOrd="0" presId="urn:microsoft.com/office/officeart/2008/layout/HexagonCluster"/>
    <dgm:cxn modelId="{7B8B8985-07EE-44AD-896D-DA71D55F9C10}" type="presParOf" srcId="{3FDCEB55-1831-4A56-A380-F9E160841B11}" destId="{12865CDF-4C3E-47FD-9EFE-0FAD553BCDD4}" srcOrd="3" destOrd="0" presId="urn:microsoft.com/office/officeart/2008/layout/HexagonCluster"/>
    <dgm:cxn modelId="{31BFD669-E07F-4404-B9B2-553F136E456E}" type="presParOf" srcId="{12865CDF-4C3E-47FD-9EFE-0FAD553BCDD4}" destId="{AA4DC9A8-0136-42EE-94F5-F62A5AD4F0C0}" srcOrd="0" destOrd="0" presId="urn:microsoft.com/office/officeart/2008/layout/HexagonCluster"/>
    <dgm:cxn modelId="{67CCD9ED-1938-49A8-9036-24DCF4BC15F1}" type="presParOf" srcId="{3FDCEB55-1831-4A56-A380-F9E160841B11}" destId="{61D2BA2F-9972-41FA-8293-3B682FAE7127}" srcOrd="4" destOrd="0" presId="urn:microsoft.com/office/officeart/2008/layout/HexagonCluster"/>
    <dgm:cxn modelId="{59BE57C8-8CB4-4DC6-99FE-694F94F0663F}" type="presParOf" srcId="{61D2BA2F-9972-41FA-8293-3B682FAE7127}" destId="{5AEFCC52-A017-4144-8679-0D797F6366EB}" srcOrd="0" destOrd="0" presId="urn:microsoft.com/office/officeart/2008/layout/HexagonCluster"/>
    <dgm:cxn modelId="{3FF162FA-A618-417F-A773-EB1C6B280B86}" type="presParOf" srcId="{3FDCEB55-1831-4A56-A380-F9E160841B11}" destId="{45B7167B-7DD8-4876-A832-009C2A574164}" srcOrd="5" destOrd="0" presId="urn:microsoft.com/office/officeart/2008/layout/HexagonCluster"/>
    <dgm:cxn modelId="{38D8C719-248F-4AC8-9CD0-BEE2D95CBCA6}" type="presParOf" srcId="{45B7167B-7DD8-4876-A832-009C2A574164}" destId="{CAF1F4C1-AECC-4188-AD0A-C6AE84C52B21}" srcOrd="0" destOrd="0" presId="urn:microsoft.com/office/officeart/2008/layout/HexagonCluster"/>
    <dgm:cxn modelId="{E112F0B4-1212-4ABA-AB50-2567A6409A25}" type="presParOf" srcId="{3FDCEB55-1831-4A56-A380-F9E160841B11}" destId="{CA11D624-0978-45FA-9B5C-6537F76AF6A6}" srcOrd="6" destOrd="0" presId="urn:microsoft.com/office/officeart/2008/layout/HexagonCluster"/>
    <dgm:cxn modelId="{73A285AD-2B82-4CE5-80A8-8D896016B6BD}" type="presParOf" srcId="{CA11D624-0978-45FA-9B5C-6537F76AF6A6}" destId="{E0F18B93-76C5-47D0-9C9A-B908EE1EE922}" srcOrd="0" destOrd="0" presId="urn:microsoft.com/office/officeart/2008/layout/HexagonCluster"/>
    <dgm:cxn modelId="{EF1FA5F5-41CC-4906-A644-939042CED8FA}" type="presParOf" srcId="{3FDCEB55-1831-4A56-A380-F9E160841B11}" destId="{552A7919-F5E7-47CA-A34A-680773CF14AD}" srcOrd="7" destOrd="0" presId="urn:microsoft.com/office/officeart/2008/layout/HexagonCluster"/>
    <dgm:cxn modelId="{648841A6-B9E0-4EC0-B6B5-3010B9F1F1FA}" type="presParOf" srcId="{552A7919-F5E7-47CA-A34A-680773CF14AD}" destId="{EEA055E7-AB99-4ACC-8BC4-10DE4FE563AA}" srcOrd="0" destOrd="0" presId="urn:microsoft.com/office/officeart/2008/layout/HexagonCluster"/>
    <dgm:cxn modelId="{761D4D60-95A8-4318-993E-DF78E2B10F17}" type="presParOf" srcId="{3FDCEB55-1831-4A56-A380-F9E160841B11}" destId="{8FBC0EF7-DE6E-44DC-B1B9-EC43B857807A}" srcOrd="8" destOrd="0" presId="urn:microsoft.com/office/officeart/2008/layout/HexagonCluster"/>
    <dgm:cxn modelId="{2DAF2022-A1DE-4196-A088-F66DC1C5936C}" type="presParOf" srcId="{8FBC0EF7-DE6E-44DC-B1B9-EC43B857807A}" destId="{A57D617B-4761-4613-BDD4-B81A540D37B3}" srcOrd="0" destOrd="0" presId="urn:microsoft.com/office/officeart/2008/layout/HexagonCluster"/>
    <dgm:cxn modelId="{6BDA5DD0-40D1-4294-AE8E-511601D7C080}" type="presParOf" srcId="{3FDCEB55-1831-4A56-A380-F9E160841B11}" destId="{D5499C36-0AAC-4FF0-AC75-6CFB2BF8D1F5}" srcOrd="9" destOrd="0" presId="urn:microsoft.com/office/officeart/2008/layout/HexagonCluster"/>
    <dgm:cxn modelId="{B7D5F5F6-401A-47BE-BB47-CF7DF139F5CF}" type="presParOf" srcId="{D5499C36-0AAC-4FF0-AC75-6CFB2BF8D1F5}" destId="{E19DCAEF-4987-4AC9-9AF3-779639B45082}" srcOrd="0" destOrd="0" presId="urn:microsoft.com/office/officeart/2008/layout/HexagonCluster"/>
    <dgm:cxn modelId="{089FADEB-3939-43AC-B25E-B55BFAB224D9}" type="presParOf" srcId="{3FDCEB55-1831-4A56-A380-F9E160841B11}" destId="{318FA5BB-548C-4CDA-AE53-78F558B66591}" srcOrd="10" destOrd="0" presId="urn:microsoft.com/office/officeart/2008/layout/HexagonCluster"/>
    <dgm:cxn modelId="{46F89A19-A3AA-4F79-B450-5C970EE85E0D}" type="presParOf" srcId="{318FA5BB-548C-4CDA-AE53-78F558B66591}" destId="{FE9DF63B-BC3C-4610-844E-EF8504A2E20E}" srcOrd="0" destOrd="0" presId="urn:microsoft.com/office/officeart/2008/layout/HexagonCluster"/>
    <dgm:cxn modelId="{7D5EF7A2-1117-4DD5-B8FC-F6E4C0BEB3B5}" type="presParOf" srcId="{3FDCEB55-1831-4A56-A380-F9E160841B11}" destId="{2C139B3B-F6C6-4DD5-A03C-913EDD2EC162}" srcOrd="11" destOrd="0" presId="urn:microsoft.com/office/officeart/2008/layout/HexagonCluster"/>
    <dgm:cxn modelId="{A9A03CB9-37FF-4F8A-B90F-82057161BA88}" type="presParOf" srcId="{2C139B3B-F6C6-4DD5-A03C-913EDD2EC162}" destId="{06CF838F-DF17-4491-8AB7-6E8ECC30502D}" srcOrd="0" destOrd="0" presId="urn:microsoft.com/office/officeart/2008/layout/HexagonCluster"/>
    <dgm:cxn modelId="{3F0B4178-672F-43F5-80E7-C8CFF92E4C91}" type="presParOf" srcId="{3FDCEB55-1831-4A56-A380-F9E160841B11}" destId="{83656D27-2920-41D9-B737-AF6AAD6DA570}" srcOrd="12" destOrd="0" presId="urn:microsoft.com/office/officeart/2008/layout/HexagonCluster"/>
    <dgm:cxn modelId="{D91C536C-98A5-45CE-A1D2-08D9ED99D8CA}" type="presParOf" srcId="{83656D27-2920-41D9-B737-AF6AAD6DA570}" destId="{3C5979CF-99A5-4ED6-854F-968AEB33C07C}" srcOrd="0" destOrd="0" presId="urn:microsoft.com/office/officeart/2008/layout/HexagonCluster"/>
    <dgm:cxn modelId="{EEAD8269-64BA-43F7-B0E2-BBF8DBA859B7}" type="presParOf" srcId="{3FDCEB55-1831-4A56-A380-F9E160841B11}" destId="{7D18E471-FA9D-4F85-8269-F62F8E9981F4}" srcOrd="13" destOrd="0" presId="urn:microsoft.com/office/officeart/2008/layout/HexagonCluster"/>
    <dgm:cxn modelId="{F009AB30-C75F-4654-B4F4-90667E8FFFEA}" type="presParOf" srcId="{7D18E471-FA9D-4F85-8269-F62F8E9981F4}" destId="{00D5BE77-D72A-4B3E-8244-62ABACF0966A}" srcOrd="0" destOrd="0" presId="urn:microsoft.com/office/officeart/2008/layout/HexagonCluster"/>
    <dgm:cxn modelId="{44D8F59C-2D23-407C-944F-8BF799905D2E}" type="presParOf" srcId="{3FDCEB55-1831-4A56-A380-F9E160841B11}" destId="{0A5B5822-E251-4044-9962-6244AF6464B2}" srcOrd="14" destOrd="0" presId="urn:microsoft.com/office/officeart/2008/layout/HexagonCluster"/>
    <dgm:cxn modelId="{AD8F7B55-97CF-4C3D-84A2-44CC81D20DEF}" type="presParOf" srcId="{0A5B5822-E251-4044-9962-6244AF6464B2}" destId="{7F9CFBF6-EF04-47C7-ACBD-7E10521B9231}" srcOrd="0" destOrd="0" presId="urn:microsoft.com/office/officeart/2008/layout/HexagonCluster"/>
    <dgm:cxn modelId="{12DA06B4-24BA-40FA-BCD2-D878B2303AE7}" type="presParOf" srcId="{3FDCEB55-1831-4A56-A380-F9E160841B11}" destId="{F298AE2B-E369-449F-A4C2-83C3B5C1B911}" srcOrd="15" destOrd="0" presId="urn:microsoft.com/office/officeart/2008/layout/HexagonCluster"/>
    <dgm:cxn modelId="{B4BB0086-0623-4CD5-8C43-6D3194F00989}" type="presParOf" srcId="{F298AE2B-E369-449F-A4C2-83C3B5C1B911}" destId="{29DB965B-78F2-40F2-B329-E3705E528A5E}" srcOrd="0" destOrd="0" presId="urn:microsoft.com/office/officeart/2008/layout/HexagonCluster"/>
    <dgm:cxn modelId="{E6185EC3-53C1-46A6-B9FE-12C5EADDDEC5}" type="presParOf" srcId="{3FDCEB55-1831-4A56-A380-F9E160841B11}" destId="{CD298B75-E0E6-44C5-AC15-00329516BB0B}" srcOrd="16" destOrd="0" presId="urn:microsoft.com/office/officeart/2008/layout/HexagonCluster"/>
    <dgm:cxn modelId="{0687CD40-4DB0-4A03-AB4B-8B0BB72B63E6}" type="presParOf" srcId="{CD298B75-E0E6-44C5-AC15-00329516BB0B}" destId="{0EDE9087-F8B9-4CE1-9DD7-F0BFC7C244F6}" srcOrd="0" destOrd="0" presId="urn:microsoft.com/office/officeart/2008/layout/HexagonCluster"/>
    <dgm:cxn modelId="{1D2D3F9D-5B0C-4715-8798-E434F4DE6D9C}" type="presParOf" srcId="{3FDCEB55-1831-4A56-A380-F9E160841B11}" destId="{5C1CE96F-D530-4390-9AEF-5AD72130C33C}" srcOrd="17" destOrd="0" presId="urn:microsoft.com/office/officeart/2008/layout/HexagonCluster"/>
    <dgm:cxn modelId="{8768A199-E037-4A90-8F82-99AD56EE016E}" type="presParOf" srcId="{5C1CE96F-D530-4390-9AEF-5AD72130C33C}" destId="{0CA1354E-BA6E-422E-895E-A2C86B89639F}" srcOrd="0" destOrd="0" presId="urn:microsoft.com/office/officeart/2008/layout/HexagonCluster"/>
    <dgm:cxn modelId="{D5D50A40-B812-4BFF-832D-B49CDED5E467}" type="presParOf" srcId="{3FDCEB55-1831-4A56-A380-F9E160841B11}" destId="{9D46F28D-2389-49E9-A47A-F6AF678D02DF}" srcOrd="18" destOrd="0" presId="urn:microsoft.com/office/officeart/2008/layout/HexagonCluster"/>
    <dgm:cxn modelId="{BB7DE57F-7D8B-43F4-9A57-FF83E1CFFBAC}" type="presParOf" srcId="{9D46F28D-2389-49E9-A47A-F6AF678D02DF}" destId="{C0AE7E2C-0426-4C22-A905-199A3775F8B0}" srcOrd="0" destOrd="0" presId="urn:microsoft.com/office/officeart/2008/layout/HexagonCluster"/>
    <dgm:cxn modelId="{E4DEBCA4-4658-4F99-AA53-6EA3D78A06F9}" type="presParOf" srcId="{3FDCEB55-1831-4A56-A380-F9E160841B11}" destId="{80A7F623-D3F5-4748-A3DE-EC8DBF701D9C}" srcOrd="19" destOrd="0" presId="urn:microsoft.com/office/officeart/2008/layout/HexagonCluster"/>
    <dgm:cxn modelId="{F35D97F0-8928-44CF-B23B-301E6AFF42E8}" type="presParOf" srcId="{80A7F623-D3F5-4748-A3DE-EC8DBF701D9C}" destId="{7C6CBAC8-CC71-4460-9EC8-D75D70715CFC}" srcOrd="0" destOrd="0" presId="urn:microsoft.com/office/officeart/2008/layout/HexagonCluster"/>
    <dgm:cxn modelId="{88197427-EE28-4076-B1A2-5C99AD6BBB39}" type="presParOf" srcId="{3FDCEB55-1831-4A56-A380-F9E160841B11}" destId="{978A6C79-AE20-408A-A6D6-A9DD5FCF6B8E}" srcOrd="20" destOrd="0" presId="urn:microsoft.com/office/officeart/2008/layout/HexagonCluster"/>
    <dgm:cxn modelId="{5ADF1FFF-8526-4ADA-9B3B-2B017F57E937}" type="presParOf" srcId="{978A6C79-AE20-408A-A6D6-A9DD5FCF6B8E}" destId="{CC849DFC-7279-4568-8C58-4310C1D66095}" srcOrd="0" destOrd="0" presId="urn:microsoft.com/office/officeart/2008/layout/HexagonCluster"/>
    <dgm:cxn modelId="{2CBF9863-B963-4784-BB34-074C33F6C2F9}" type="presParOf" srcId="{3FDCEB55-1831-4A56-A380-F9E160841B11}" destId="{AA1BDDF1-7418-4998-999F-3EF590029269}" srcOrd="21" destOrd="0" presId="urn:microsoft.com/office/officeart/2008/layout/HexagonCluster"/>
    <dgm:cxn modelId="{FA2883BA-E43F-4CC3-A421-F8067BFF43E7}" type="presParOf" srcId="{AA1BDDF1-7418-4998-999F-3EF590029269}" destId="{3E2141A0-9232-4C48-A410-11CFDCEEFE4A}" srcOrd="0" destOrd="0" presId="urn:microsoft.com/office/officeart/2008/layout/HexagonCluster"/>
    <dgm:cxn modelId="{0D3E33A0-26C3-4B4A-AE18-EA129DFF4DB4}" type="presParOf" srcId="{3FDCEB55-1831-4A56-A380-F9E160841B11}" destId="{33A671E8-58D5-4C74-A7EE-7B7350B22DB9}" srcOrd="22" destOrd="0" presId="urn:microsoft.com/office/officeart/2008/layout/HexagonCluster"/>
    <dgm:cxn modelId="{D017460B-E285-4AA5-BDCD-C1FFAA5105A4}" type="presParOf" srcId="{33A671E8-58D5-4C74-A7EE-7B7350B22DB9}" destId="{0993F3D3-7ECC-4970-B178-525F6C2C79BB}" srcOrd="0" destOrd="0" presId="urn:microsoft.com/office/officeart/2008/layout/HexagonCluster"/>
    <dgm:cxn modelId="{015CD122-69A6-4733-B9F4-0EB0FA2EBBA7}" type="presParOf" srcId="{3FDCEB55-1831-4A56-A380-F9E160841B11}" destId="{5C55F409-AC2A-45DF-9460-C7AB66925777}" srcOrd="23" destOrd="0" presId="urn:microsoft.com/office/officeart/2008/layout/HexagonCluster"/>
    <dgm:cxn modelId="{849CAC9B-E289-4F2D-BABB-8D06C0246A1D}" type="presParOf" srcId="{5C55F409-AC2A-45DF-9460-C7AB66925777}" destId="{C22AD46C-456F-404F-B1F5-B45D16562456}" srcOrd="0" destOrd="0" presId="urn:microsoft.com/office/officeart/2008/layout/HexagonCluster"/>
    <dgm:cxn modelId="{4CDD987C-486F-443D-A075-051EC56B701C}" type="presParOf" srcId="{3FDCEB55-1831-4A56-A380-F9E160841B11}" destId="{DE8BB1EF-E4BB-468D-B7F0-191873B61ED7}" srcOrd="24" destOrd="0" presId="urn:microsoft.com/office/officeart/2008/layout/HexagonCluster"/>
    <dgm:cxn modelId="{C4F516B8-BC7C-4661-8D4D-CEB3253228EE}" type="presParOf" srcId="{DE8BB1EF-E4BB-468D-B7F0-191873B61ED7}" destId="{589E6871-27B2-4AF6-AF88-8A35411CC87D}" srcOrd="0" destOrd="0" presId="urn:microsoft.com/office/officeart/2008/layout/HexagonCluster"/>
    <dgm:cxn modelId="{20471FDB-B7C3-41B9-BA20-7D868E83EC6E}" type="presParOf" srcId="{3FDCEB55-1831-4A56-A380-F9E160841B11}" destId="{C1719802-C1C0-4AD0-BB51-C7EC0DA64EC9}" srcOrd="25" destOrd="0" presId="urn:microsoft.com/office/officeart/2008/layout/HexagonCluster"/>
    <dgm:cxn modelId="{995E6AB7-90F3-42E3-AA65-AE103202F3C3}" type="presParOf" srcId="{C1719802-C1C0-4AD0-BB51-C7EC0DA64EC9}" destId="{2A36B472-9358-4781-B612-A37D2C2BEDEC}" srcOrd="0" destOrd="0" presId="urn:microsoft.com/office/officeart/2008/layout/HexagonCluster"/>
    <dgm:cxn modelId="{20FD41BA-18EF-413F-8250-0DBC0635A26A}" type="presParOf" srcId="{3FDCEB55-1831-4A56-A380-F9E160841B11}" destId="{1E713009-BC9B-4371-BC7C-EA4AEAF081F3}" srcOrd="26" destOrd="0" presId="urn:microsoft.com/office/officeart/2008/layout/HexagonCluster"/>
    <dgm:cxn modelId="{6F69B2CF-83A5-4A19-A651-817EFECAD8EE}" type="presParOf" srcId="{1E713009-BC9B-4371-BC7C-EA4AEAF081F3}" destId="{8F00FFE5-FBB9-4885-AFB5-54290558058F}" srcOrd="0" destOrd="0" presId="urn:microsoft.com/office/officeart/2008/layout/HexagonCluster"/>
    <dgm:cxn modelId="{9313413D-30E8-4877-A7EF-EFD88B8FABAB}" type="presParOf" srcId="{3FDCEB55-1831-4A56-A380-F9E160841B11}" destId="{1D5A39BC-8145-4729-BCA3-D26D70A79801}" srcOrd="27" destOrd="0" presId="urn:microsoft.com/office/officeart/2008/layout/HexagonCluster"/>
    <dgm:cxn modelId="{3BE4204A-FEA2-4E34-829C-789EC3FC4B4D}" type="presParOf" srcId="{1D5A39BC-8145-4729-BCA3-D26D70A79801}" destId="{3E180BB5-CA82-43E0-8D6C-2E852149F5AA}"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60BDE3-A371-4876-9933-A9945D19C911}" type="datetimeFigureOut">
              <a:rPr lang="en-US" smtClean="0"/>
              <a:t>8/1/2018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AD183-EEA9-4F2D-9305-D0A6E87ED4C5}" type="slidenum">
              <a:rPr lang="en-US" smtClean="0"/>
              <a:t>‹#›</a:t>
            </a:fld>
            <a:endParaRPr lang="en-US"/>
          </a:p>
        </p:txBody>
      </p:sp>
    </p:spTree>
    <p:extLst>
      <p:ext uri="{BB962C8B-B14F-4D97-AF65-F5344CB8AC3E}">
        <p14:creationId xmlns:p14="http://schemas.microsoft.com/office/powerpoint/2010/main" val="21732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35067932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8.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6.png"/><Relationship Id="rId14" Type="http://schemas.openxmlformats.org/officeDocument/2006/relationships/hyperlink" Target="http://www.capgemini.com/"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0.sv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0.sv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0.sv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0.sv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0.sv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0.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40.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0.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40.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0.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40.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50.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0.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40.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8.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6.png"/><Relationship Id="rId14" Type="http://schemas.openxmlformats.org/officeDocument/2006/relationships/hyperlink" Target="http://www.capgemini.com/"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image" Target="../media/image3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92485332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50623532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7"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2">
            <a:extLst>
              <a:ext uri="{96DAC541-7B7A-43D3-8B79-37D633B846F1}">
                <asvg:svgBlip xmlns="" xmlns:asvg="http://schemas.microsoft.com/office/drawing/2016/SVG/main" r:embed="rId5"/>
              </a:ext>
            </a:extLst>
          </a:blip>
          <a:srcRect l="81836" t="-4713" b="16530"/>
          <a:stretch/>
        </p:blipFill>
        <p:spPr>
          <a:xfrm>
            <a:off x="11491419" y="125073"/>
            <a:ext cx="424356" cy="459624"/>
          </a:xfrm>
          <a:prstGeom prst="rect">
            <a:avLst/>
          </a:prstGeom>
        </p:spPr>
      </p:pic>
      <p:sp>
        <p:nvSpPr>
          <p:cNvPr id="11"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2"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M1 Assessment | Network Service | Aastha Verma</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21225932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rgbClr val="0075B3"/>
                </a:solidFill>
                <a:cs typeface="Arial" panose="020B0604020202020204" pitchFamily="34" charset="0"/>
              </a:rPr>
              <a:t>‹#›</a:t>
            </a:fld>
            <a:endParaRPr lang="en-US" sz="800" dirty="0">
              <a:solidFill>
                <a:srgbClr val="0075B3"/>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2"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314974" y="354885"/>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3"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4"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2">
            <a:extLst>
              <a:ext uri="{96DAC541-7B7A-43D3-8B79-37D633B846F1}">
                <asvg:svgBlip xmlns="" xmlns:asvg="http://schemas.microsoft.com/office/drawing/2016/SVG/main" r:embed="rId5"/>
              </a:ext>
            </a:extLst>
          </a:blip>
          <a:srcRect l="81836" t="-4713" b="16530"/>
          <a:stretch/>
        </p:blipFill>
        <p:spPr>
          <a:xfrm>
            <a:off x="11491419" y="125073"/>
            <a:ext cx="424356" cy="459624"/>
          </a:xfrm>
          <a:prstGeom prst="rect">
            <a:avLst/>
          </a:prstGeom>
        </p:spPr>
      </p:pic>
      <p:sp>
        <p:nvSpPr>
          <p:cNvPr id="8"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M1 Assessment | Network Service | Aastha Verma</a:t>
            </a:r>
            <a:endParaRPr lang="en-US" sz="800" kern="0" dirty="0">
              <a:solidFill>
                <a:srgbClr val="00458D"/>
              </a:solidFill>
              <a:latin typeface="+mj-lt"/>
              <a:cs typeface="Arial" panose="020B0604020202020204" pitchFamily="34" charset="0"/>
            </a:endParaRP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35480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ext with Filled Background">
    <p:bg>
      <p:bgPr>
        <a:solidFill>
          <a:schemeClr val="bg1"/>
        </a:solidFill>
        <a:effectLst/>
      </p:bgPr>
    </p:bg>
    <p:spTree>
      <p:nvGrpSpPr>
        <p:cNvPr id="1" name=""/>
        <p:cNvGrpSpPr/>
        <p:nvPr/>
      </p:nvGrpSpPr>
      <p:grpSpPr>
        <a:xfrm>
          <a:off x="0" y="0"/>
          <a:ext cx="0" cy="0"/>
          <a:chOff x="0" y="0"/>
          <a:chExt cx="0" cy="0"/>
        </a:xfrm>
      </p:grpSpPr>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rgbClr val="0075B3"/>
                </a:solidFill>
                <a:cs typeface="Arial" panose="020B0604020202020204" pitchFamily="34" charset="0"/>
              </a:rPr>
              <a:t>‹#›</a:t>
            </a:fld>
            <a:endParaRPr lang="en-US" sz="800" dirty="0">
              <a:solidFill>
                <a:srgbClr val="0075B3"/>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2"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314974" y="354885"/>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3"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4"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2">
            <a:extLst>
              <a:ext uri="{96DAC541-7B7A-43D3-8B79-37D633B846F1}">
                <asvg:svgBlip xmlns="" xmlns:asvg="http://schemas.microsoft.com/office/drawing/2016/SVG/main" r:embed="rId5"/>
              </a:ext>
            </a:extLst>
          </a:blip>
          <a:srcRect l="81836" t="-4713" b="16530"/>
          <a:stretch/>
        </p:blipFill>
        <p:spPr>
          <a:xfrm>
            <a:off x="11491419" y="125073"/>
            <a:ext cx="424356" cy="459624"/>
          </a:xfrm>
          <a:prstGeom prst="rect">
            <a:avLst/>
          </a:prstGeom>
        </p:spPr>
      </p:pic>
    </p:spTree>
    <p:extLst>
      <p:ext uri="{BB962C8B-B14F-4D97-AF65-F5344CB8AC3E}">
        <p14:creationId xmlns:p14="http://schemas.microsoft.com/office/powerpoint/2010/main" val="100026554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98813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9781338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462700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53865368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9012162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5651354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413137873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291050634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46078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25073"/>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061579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772529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2063140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7673005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974307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147865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5625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925661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5229046" y="1790163"/>
            <a:ext cx="6962954" cy="5067837"/>
          </a:xfrm>
          <a:prstGeom prst="rect">
            <a:avLst/>
          </a:prstGeom>
        </p:spPr>
      </p:pic>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2"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M1 Assessment | Network Service | Aastha Verma</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7782307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90940013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5591295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9443473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500542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63263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773329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114257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47302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00B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2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7320861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86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667310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486400" y="1355204"/>
            <a:ext cx="6705600" cy="6019801"/>
          </a:xfrm>
          <a:prstGeom prst="rect">
            <a:avLst/>
          </a:prstGeom>
        </p:spPr>
      </p:pic>
      <p:sp>
        <p:nvSpPr>
          <p:cNvPr id="4"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8"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9"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M1 Assessment | Network Service | Aastha Verma</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52553476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9858482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91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2824154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075970284"/>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662146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572630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0841193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1010315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4675" y="441645"/>
            <a:ext cx="6477232"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7133775"/>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93479795"/>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duotone>
              <a:schemeClr val="accent4">
                <a:shade val="45000"/>
                <a:satMod val="135000"/>
              </a:schemeClr>
              <a:prstClr val="white"/>
            </a:duotone>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10432087"/>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
        <p:nvSpPr>
          <p:cNvPr id="12"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47804" y="3657600"/>
            <a:ext cx="6353596" cy="1698343"/>
          </a:xfrm>
          <a:prstGeom prst="rect">
            <a:avLst/>
          </a:prstGeom>
        </p:spPr>
        <p:txBody>
          <a:bodyPr anchor="b">
            <a:noAutofit/>
          </a:bodyPr>
          <a:lstStyle>
            <a:lvl1pPr marL="0" indent="0">
              <a:lnSpc>
                <a:spcPts val="3000"/>
              </a:lnSpc>
              <a:buNone/>
              <a:defRPr sz="4400" b="1">
                <a:solidFill>
                  <a:srgbClr val="12ABDB"/>
                </a:solidFill>
                <a:latin typeface="Calibri" panose="020F0502020204030204" pitchFamily="34" charset="0"/>
              </a:defRPr>
            </a:lvl1pPr>
            <a:lvl2pPr marL="457200" indent="0">
              <a:buNone/>
              <a:defRPr sz="6000">
                <a:solidFill>
                  <a:schemeClr val="bg1"/>
                </a:solidFill>
              </a:defRPr>
            </a:lvl2pPr>
          </a:lstStyle>
          <a:p>
            <a:pPr lvl="0"/>
            <a:r>
              <a:rPr lang="en-US" dirty="0" smtClean="0"/>
              <a:t>Click </a:t>
            </a:r>
            <a:r>
              <a:rPr lang="en-US" dirty="0"/>
              <a:t>to insert section title</a:t>
            </a:r>
            <a:endParaRPr lang="pt-PT" dirty="0"/>
          </a:p>
        </p:txBody>
      </p:sp>
    </p:spTree>
    <p:extLst>
      <p:ext uri="{BB962C8B-B14F-4D97-AF65-F5344CB8AC3E}">
        <p14:creationId xmlns:p14="http://schemas.microsoft.com/office/powerpoint/2010/main" val="47866951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duotone>
              <a:schemeClr val="accent5">
                <a:shade val="45000"/>
                <a:satMod val="135000"/>
              </a:schemeClr>
              <a:prstClr val="white"/>
            </a:duotone>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5792823"/>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436588042"/>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duotone>
              <a:schemeClr val="accent4">
                <a:shade val="45000"/>
                <a:satMod val="135000"/>
              </a:schemeClr>
              <a:prstClr val="white"/>
            </a:duotone>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91488912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duotone>
              <a:schemeClr val="accent5">
                <a:shade val="45000"/>
                <a:satMod val="135000"/>
              </a:schemeClr>
              <a:prstClr val="white"/>
            </a:duotone>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72420767"/>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042080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Tree>
    <p:extLst>
      <p:ext uri="{BB962C8B-B14F-4D97-AF65-F5344CB8AC3E}">
        <p14:creationId xmlns:p14="http://schemas.microsoft.com/office/powerpoint/2010/main" val="1901806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Contact details">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D118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Tree>
    <p:extLst>
      <p:ext uri="{BB962C8B-B14F-4D97-AF65-F5344CB8AC3E}">
        <p14:creationId xmlns:p14="http://schemas.microsoft.com/office/powerpoint/2010/main" val="26215831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ontact details">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78C01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Tree>
    <p:extLst>
      <p:ext uri="{BB962C8B-B14F-4D97-AF65-F5344CB8AC3E}">
        <p14:creationId xmlns:p14="http://schemas.microsoft.com/office/powerpoint/2010/main" val="40002182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Contact details">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Tree>
    <p:extLst>
      <p:ext uri="{BB962C8B-B14F-4D97-AF65-F5344CB8AC3E}">
        <p14:creationId xmlns:p14="http://schemas.microsoft.com/office/powerpoint/2010/main" val="17792147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4852513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Opener4">
    <p:spTree>
      <p:nvGrpSpPr>
        <p:cNvPr id="1" name=""/>
        <p:cNvGrpSpPr/>
        <p:nvPr/>
      </p:nvGrpSpPr>
      <p:grpSpPr>
        <a:xfrm>
          <a:off x="0" y="0"/>
          <a:ext cx="0" cy="0"/>
          <a:chOff x="0" y="0"/>
          <a:chExt cx="0" cy="0"/>
        </a:xfrm>
      </p:grpSpPr>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rgbClr val="FF304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47804" y="3657600"/>
            <a:ext cx="6353596" cy="1698343"/>
          </a:xfrm>
          <a:prstGeom prst="rect">
            <a:avLst/>
          </a:prstGeom>
        </p:spPr>
        <p:txBody>
          <a:bodyPr anchor="b">
            <a:noAutofit/>
          </a:bodyPr>
          <a:lstStyle>
            <a:lvl1pPr marL="0" indent="0">
              <a:lnSpc>
                <a:spcPts val="3000"/>
              </a:lnSpc>
              <a:buNone/>
              <a:defRPr sz="4400" b="1">
                <a:solidFill>
                  <a:srgbClr val="FF304C"/>
                </a:solidFill>
                <a:latin typeface="Calibri" panose="020F0502020204030204" pitchFamily="34" charset="0"/>
              </a:defRPr>
            </a:lvl1pPr>
            <a:lvl2pPr marL="457200" indent="0">
              <a:buNone/>
              <a:defRPr sz="6000">
                <a:solidFill>
                  <a:schemeClr val="bg1"/>
                </a:solidFill>
              </a:defRPr>
            </a:lvl2pPr>
          </a:lstStyle>
          <a:p>
            <a:pPr lvl="0"/>
            <a:r>
              <a:rPr lang="en-US" dirty="0" smtClean="0"/>
              <a:t>Click </a:t>
            </a:r>
            <a:r>
              <a:rPr lang="en-US" dirty="0"/>
              <a:t>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159091553"/>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34602474"/>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436757"/>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34776834"/>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94973" y="4447559"/>
            <a:ext cx="4584062" cy="359897"/>
          </a:xfrm>
          <a:prstGeom prst="rect">
            <a:avLst/>
          </a:prstGeom>
        </p:spPr>
      </p:pic>
    </p:spTree>
    <p:extLst>
      <p:ext uri="{BB962C8B-B14F-4D97-AF65-F5344CB8AC3E}">
        <p14:creationId xmlns:p14="http://schemas.microsoft.com/office/powerpoint/2010/main" val="427895093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Contact details">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Tree>
    <p:extLst>
      <p:ext uri="{BB962C8B-B14F-4D97-AF65-F5344CB8AC3E}">
        <p14:creationId xmlns:p14="http://schemas.microsoft.com/office/powerpoint/2010/main" val="3823160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5345541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M1 Assessment | Network Service | Aastha Verma</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10880" b="30671"/>
          <a:stretch/>
        </p:blipFill>
        <p:spPr>
          <a:xfrm flipH="1">
            <a:off x="5229046" y="1790163"/>
            <a:ext cx="6962954" cy="5067837"/>
          </a:xfrm>
          <a:prstGeom prst="rect">
            <a:avLst/>
          </a:prstGeom>
        </p:spPr>
      </p:pic>
      <p:sp>
        <p:nvSpPr>
          <p:cNvPr id="10"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1" name="Content Placeholder 2"/>
          <p:cNvSpPr>
            <a:spLocks noGrp="1"/>
          </p:cNvSpPr>
          <p:nvPr>
            <p:ph idx="1"/>
          </p:nvPr>
        </p:nvSpPr>
        <p:spPr>
          <a:xfrm>
            <a:off x="314974" y="1541217"/>
            <a:ext cx="6172200" cy="4873625"/>
          </a:xfrm>
        </p:spPr>
        <p:txBody>
          <a:bodyPr/>
          <a:lstStyle>
            <a:lvl1pPr>
              <a:defRPr sz="3200">
                <a:latin typeface="Calibri" panose="020F0502020204030204" pitchFamily="34" charset="0"/>
              </a:defRPr>
            </a:lvl1pPr>
            <a:lvl2pPr>
              <a:defRPr sz="2800">
                <a:latin typeface="Calibri" panose="020F0502020204030204" pitchFamily="34" charset="0"/>
              </a:defRPr>
            </a:lvl2pPr>
            <a:lvl3pPr>
              <a:defRPr sz="2400">
                <a:latin typeface="Calibri" panose="020F0502020204030204" pitchFamily="34" charset="0"/>
              </a:defRPr>
            </a:lvl3pPr>
            <a:lvl4pPr>
              <a:defRPr sz="2000">
                <a:latin typeface="Calibri" panose="020F0502020204030204" pitchFamily="34" charset="0"/>
              </a:defRPr>
            </a:lvl4pPr>
            <a:lvl5pPr>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107339389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image" Target="../media/image4.svg"/><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image" Target="../media/image1.png"/><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theme" Target="../theme/theme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image" Target="../media/image40.svg"/><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9">
            <a:extLst>
              <a:ext uri="{96DAC541-7B7A-43D3-8B79-37D633B846F1}">
                <asvg:svgBlip xmlns="" xmlns:asvg="http://schemas.microsoft.com/office/drawing/2016/SVG/main" r:embed="rId10"/>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1226527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725"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5">
            <a:extLst>
              <a:ext uri="{96DAC541-7B7A-43D3-8B79-37D633B846F1}">
                <asvg:svgBlip xmlns="" xmlns:asvg="http://schemas.microsoft.com/office/drawing/2016/SVG/main"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267345606"/>
      </p:ext>
    </p:extLst>
  </p:cSld>
  <p:clrMap bg1="lt1" tx1="dk1" bg2="lt2" tx2="dk2" accent1="accent1" accent2="accent2" accent3="accent3" accent4="accent4" accent5="accent5" accent6="accent6" hlink="hlink" folHlink="folHlink"/>
  <p:sldLayoutIdLst>
    <p:sldLayoutId id="2147483669" r:id="rId1"/>
    <p:sldLayoutId id="2147483671" r:id="rId2"/>
    <p:sldLayoutId id="2147483670" r:id="rId3"/>
    <p:sldLayoutId id="2147483672" r:id="rId4"/>
    <p:sldLayoutId id="2147483677" r:id="rId5"/>
    <p:sldLayoutId id="2147483726" r:id="rId6"/>
    <p:sldLayoutId id="2147483673" r:id="rId7"/>
    <p:sldLayoutId id="2147483674" r:id="rId8"/>
    <p:sldLayoutId id="2147483675" r:id="rId9"/>
    <p:sldLayoutId id="2147483676"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Lst>
  <p:timing>
    <p:tnLst>
      <p:par>
        <p:cTn id="1" dur="indefinite" restart="never" nodeType="tmRoot"/>
      </p:par>
    </p:tnLst>
  </p:timing>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5">
            <a:extLst>
              <a:ext uri="{96DAC541-7B7A-43D3-8B79-37D633B846F1}">
                <asvg:svgBlip xmlns:asvg="http://schemas.microsoft.com/office/drawing/2016/SVG/main" xmlns="" r:embed="rId3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0656466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g"/><Relationship Id="rId7" Type="http://schemas.openxmlformats.org/officeDocument/2006/relationships/image" Target="../media/image41.png"/><Relationship Id="rId2" Type="http://schemas.openxmlformats.org/officeDocument/2006/relationships/image" Target="../media/image36.jpg"/><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g"/><Relationship Id="rId1" Type="http://schemas.openxmlformats.org/officeDocument/2006/relationships/slideLayout" Target="../slideLayouts/slideLayout4.xml"/><Relationship Id="rId4" Type="http://schemas.openxmlformats.org/officeDocument/2006/relationships/image" Target="../media/image46.jp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9.png"/><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comments" Target="../comments/comment5.xml"/><Relationship Id="rId2" Type="http://schemas.openxmlformats.org/officeDocument/2006/relationships/diagramData" Target="../diagrams/data7.xml"/><Relationship Id="rId1" Type="http://schemas.openxmlformats.org/officeDocument/2006/relationships/slideLayout" Target="../slideLayouts/slideLayout1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0.jpg"/><Relationship Id="rId1" Type="http://schemas.openxmlformats.org/officeDocument/2006/relationships/slideLayout" Target="../slideLayouts/slideLayout1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9.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9.xm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6.gif"/><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a:xfrm>
            <a:off x="2053878" y="334679"/>
            <a:ext cx="9929022" cy="1182207"/>
          </a:xfrm>
        </p:spPr>
        <p:txBody>
          <a:bodyPr>
            <a:noAutofit/>
          </a:bodyPr>
          <a:lstStyle/>
          <a:p>
            <a:r>
              <a:rPr lang="en-US" sz="10500" b="1" i="1" dirty="0" smtClean="0"/>
              <a:t>Network Services</a:t>
            </a:r>
            <a:endParaRPr lang="pt-PT" sz="10500" b="1" i="1"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6" name="Rectangle 5"/>
          <p:cNvSpPr/>
          <p:nvPr/>
        </p:nvSpPr>
        <p:spPr>
          <a:xfrm>
            <a:off x="55412" y="3886407"/>
            <a:ext cx="9060873" cy="1951816"/>
          </a:xfrm>
          <a:prstGeom prst="rect">
            <a:avLst/>
          </a:prstGeom>
        </p:spPr>
        <p:txBody>
          <a:bodyPr wrap="square">
            <a:spAutoFit/>
          </a:bodyPr>
          <a:lstStyle/>
          <a:p>
            <a:pPr lvl="0">
              <a:spcAft>
                <a:spcPts val="100"/>
              </a:spcAft>
            </a:pPr>
            <a:r>
              <a:rPr lang="pt-PT" sz="6000" b="1" i="1" dirty="0" smtClean="0">
                <a:solidFill>
                  <a:srgbClr val="2B0A3D"/>
                </a:solidFill>
                <a:latin typeface="AngsanaUPC" panose="02020603050405020304" pitchFamily="18" charset="-34"/>
                <a:cs typeface="AngsanaUPC" panose="02020603050405020304" pitchFamily="18" charset="-34"/>
              </a:rPr>
              <a:t>By : AASTHA VERMA</a:t>
            </a:r>
          </a:p>
          <a:p>
            <a:pPr lvl="0">
              <a:spcAft>
                <a:spcPts val="100"/>
              </a:spcAft>
            </a:pPr>
            <a:r>
              <a:rPr lang="pt-PT" sz="6000" b="1" i="1" dirty="0" smtClean="0">
                <a:solidFill>
                  <a:srgbClr val="2B0A3D"/>
                </a:solidFill>
                <a:latin typeface="AngsanaUPC" panose="02020603050405020304" pitchFamily="18" charset="-34"/>
                <a:cs typeface="AngsanaUPC" panose="02020603050405020304" pitchFamily="18" charset="-34"/>
              </a:rPr>
              <a:t>(E-ID : 152537)</a:t>
            </a:r>
            <a:endParaRPr lang="pt-PT" sz="6000" b="1" i="1" dirty="0">
              <a:solidFill>
                <a:srgbClr val="2B0A3D"/>
              </a:solidFill>
              <a:latin typeface="AngsanaUPC" panose="02020603050405020304" pitchFamily="18" charset="-34"/>
              <a:cs typeface="AngsanaUPC" panose="02020603050405020304" pitchFamily="18" charset="-34"/>
            </a:endParaRPr>
          </a:p>
        </p:txBody>
      </p:sp>
    </p:spTree>
    <p:extLst>
      <p:ext uri="{BB962C8B-B14F-4D97-AF65-F5344CB8AC3E}">
        <p14:creationId xmlns:p14="http://schemas.microsoft.com/office/powerpoint/2010/main" val="100400104"/>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10" y="358931"/>
            <a:ext cx="9635854" cy="710015"/>
          </a:xfrm>
        </p:spPr>
        <p:txBody>
          <a:bodyPr>
            <a:normAutofit fontScale="90000"/>
          </a:bodyPr>
          <a:lstStyle/>
          <a:p>
            <a:r>
              <a:rPr lang="en-US" dirty="0" smtClean="0"/>
              <a:t>DHCP Address Allocation Methods</a:t>
            </a:r>
            <a:endParaRPr lang="en-US" dirty="0"/>
          </a:p>
        </p:txBody>
      </p:sp>
      <p:sp>
        <p:nvSpPr>
          <p:cNvPr id="7" name="TextBox 6"/>
          <p:cNvSpPr txBox="1"/>
          <p:nvPr/>
        </p:nvSpPr>
        <p:spPr>
          <a:xfrm>
            <a:off x="0" y="1204299"/>
            <a:ext cx="8340436" cy="6001643"/>
          </a:xfrm>
          <a:prstGeom prst="rect">
            <a:avLst/>
          </a:prstGeom>
          <a:noFill/>
        </p:spPr>
        <p:txBody>
          <a:bodyPr wrap="square" rtlCol="0">
            <a:spAutoFit/>
          </a:bodyPr>
          <a:lstStyle/>
          <a:p>
            <a:pPr marL="457200" indent="-457200" algn="just">
              <a:buClr>
                <a:srgbClr val="0075B3"/>
              </a:buClr>
              <a:buFont typeface="+mj-lt"/>
              <a:buAutoNum type="arabicPeriod"/>
            </a:pPr>
            <a:r>
              <a:rPr lang="en-US" sz="2400" b="1" dirty="0" smtClean="0">
                <a:latin typeface="Calibri" panose="020F0502020204030204" pitchFamily="34" charset="0"/>
              </a:rPr>
              <a:t>Dynamic Allocation</a:t>
            </a:r>
          </a:p>
          <a:p>
            <a:pPr marL="914400" lvl="1" indent="-457200" algn="just">
              <a:buClr>
                <a:srgbClr val="0075B3"/>
              </a:buClr>
              <a:buFont typeface="Arial" panose="020B0604020202020204" pitchFamily="34" charset="0"/>
              <a:buChar char="•"/>
            </a:pPr>
            <a:r>
              <a:rPr lang="en-US" sz="2400" dirty="0" smtClean="0">
                <a:latin typeface="Calibri" panose="020F0502020204030204" pitchFamily="34" charset="0"/>
              </a:rPr>
              <a:t>Given IP address is revocable.</a:t>
            </a:r>
          </a:p>
          <a:p>
            <a:pPr marL="914400" lvl="1" indent="-457200" algn="just">
              <a:buClr>
                <a:srgbClr val="0075B3"/>
              </a:buClr>
              <a:buFont typeface="Arial" panose="020B0604020202020204" pitchFamily="34" charset="0"/>
              <a:buChar char="•"/>
            </a:pPr>
            <a:r>
              <a:rPr lang="en-US" sz="2400" dirty="0" smtClean="0">
                <a:latin typeface="Calibri" panose="020F0502020204030204" pitchFamily="34" charset="0"/>
              </a:rPr>
              <a:t>IP address is given from a Pool (range of IP addresses) at the server, on a </a:t>
            </a:r>
            <a:r>
              <a:rPr lang="en-US" sz="2400" dirty="0" smtClean="0">
                <a:solidFill>
                  <a:srgbClr val="0070C0"/>
                </a:solidFill>
                <a:latin typeface="Calibri" panose="020F0502020204030204" pitchFamily="34" charset="0"/>
              </a:rPr>
              <a:t>LEASE methodology</a:t>
            </a:r>
            <a:r>
              <a:rPr lang="en-US" sz="2400" dirty="0" smtClean="0">
                <a:latin typeface="Calibri" panose="020F0502020204030204" pitchFamily="34" charset="0"/>
              </a:rPr>
              <a:t>.</a:t>
            </a:r>
          </a:p>
          <a:p>
            <a:pPr marL="914400" lvl="1" indent="-457200" algn="just">
              <a:buClr>
                <a:srgbClr val="0075B3"/>
              </a:buClr>
              <a:buFont typeface="Arial" panose="020B0604020202020204" pitchFamily="34" charset="0"/>
              <a:buChar char="•"/>
            </a:pPr>
            <a:endParaRPr lang="en-US" sz="2400" dirty="0" smtClean="0">
              <a:latin typeface="Calibri" panose="020F0502020204030204" pitchFamily="34" charset="0"/>
            </a:endParaRPr>
          </a:p>
          <a:p>
            <a:pPr marL="457200" indent="-457200" algn="just">
              <a:buClr>
                <a:srgbClr val="0075B3"/>
              </a:buClr>
              <a:buFont typeface="+mj-lt"/>
              <a:buAutoNum type="arabicPeriod"/>
            </a:pPr>
            <a:r>
              <a:rPr lang="en-US" sz="2400" dirty="0" smtClean="0">
                <a:latin typeface="Calibri" panose="020F0502020204030204" pitchFamily="34" charset="0"/>
              </a:rPr>
              <a:t> </a:t>
            </a:r>
            <a:r>
              <a:rPr lang="en-US" sz="2400" b="1" dirty="0" smtClean="0">
                <a:latin typeface="Calibri" panose="020F0502020204030204" pitchFamily="34" charset="0"/>
              </a:rPr>
              <a:t>Automatic Allocation</a:t>
            </a:r>
            <a:endParaRPr lang="en-US" sz="2400" dirty="0" smtClean="0">
              <a:latin typeface="Calibri" panose="020F0502020204030204" pitchFamily="34" charset="0"/>
            </a:endParaRPr>
          </a:p>
          <a:p>
            <a:pPr marL="914400" lvl="1" indent="-457200" algn="just">
              <a:buClr>
                <a:srgbClr val="0075B3"/>
              </a:buClr>
              <a:buFont typeface="Arial" panose="020B0604020202020204" pitchFamily="34" charset="0"/>
              <a:buChar char="•"/>
            </a:pPr>
            <a:r>
              <a:rPr lang="en-US" sz="2400" dirty="0" smtClean="0">
                <a:latin typeface="Calibri" panose="020F0502020204030204" pitchFamily="34" charset="0"/>
              </a:rPr>
              <a:t>Same method as Dynamic Allocation</a:t>
            </a:r>
          </a:p>
          <a:p>
            <a:pPr marL="914400" lvl="1" indent="-457200" algn="just">
              <a:buClr>
                <a:srgbClr val="0075B3"/>
              </a:buClr>
              <a:buFont typeface="Arial" panose="020B0604020202020204" pitchFamily="34" charset="0"/>
              <a:buChar char="•"/>
            </a:pPr>
            <a:r>
              <a:rPr lang="en-US" sz="2400" dirty="0" smtClean="0">
                <a:latin typeface="Calibri" panose="020F0502020204030204" pitchFamily="34" charset="0"/>
              </a:rPr>
              <a:t>Given IP address is never revoked.</a:t>
            </a:r>
          </a:p>
          <a:p>
            <a:pPr marL="914400" lvl="1" indent="-457200" algn="just">
              <a:buClr>
                <a:srgbClr val="0075B3"/>
              </a:buClr>
              <a:buFont typeface="Arial" panose="020B0604020202020204" pitchFamily="34" charset="0"/>
              <a:buChar char="•"/>
            </a:pPr>
            <a:endParaRPr lang="en-US" sz="2400" dirty="0" smtClean="0">
              <a:latin typeface="Calibri" panose="020F0502020204030204" pitchFamily="34" charset="0"/>
            </a:endParaRPr>
          </a:p>
          <a:p>
            <a:pPr lvl="1" algn="just">
              <a:buClr>
                <a:srgbClr val="0075B3"/>
              </a:buClr>
            </a:pPr>
            <a:endParaRPr lang="en-US" sz="2400" dirty="0" smtClean="0">
              <a:latin typeface="Calibri" panose="020F0502020204030204" pitchFamily="34" charset="0"/>
            </a:endParaRPr>
          </a:p>
          <a:p>
            <a:pPr marL="457200" indent="-457200" algn="just">
              <a:buClr>
                <a:srgbClr val="0075B3"/>
              </a:buClr>
              <a:buFont typeface="+mj-lt"/>
              <a:buAutoNum type="arabicPeriod" startAt="3"/>
            </a:pPr>
            <a:r>
              <a:rPr lang="en-US" sz="2400" b="1" dirty="0" smtClean="0">
                <a:latin typeface="Calibri" panose="020F0502020204030204" pitchFamily="34" charset="0"/>
              </a:rPr>
              <a:t>Manual Allocation</a:t>
            </a:r>
            <a:endParaRPr lang="en-US" sz="2400" dirty="0" smtClean="0">
              <a:latin typeface="Calibri" panose="020F0502020204030204" pitchFamily="34" charset="0"/>
            </a:endParaRPr>
          </a:p>
          <a:p>
            <a:pPr marL="914400" lvl="1" indent="-457200" algn="just">
              <a:buClr>
                <a:srgbClr val="0075B3"/>
              </a:buClr>
              <a:buFont typeface="Arial" panose="020B0604020202020204" pitchFamily="34" charset="0"/>
              <a:buChar char="•"/>
            </a:pPr>
            <a:r>
              <a:rPr lang="en-US" sz="2400" dirty="0" smtClean="0">
                <a:latin typeface="Calibri" panose="020F0502020204030204" pitchFamily="34" charset="0"/>
              </a:rPr>
              <a:t>The address is allocated based on user’s request.</a:t>
            </a:r>
          </a:p>
          <a:p>
            <a:pPr marL="914400" lvl="1" indent="-457200" algn="just">
              <a:buClr>
                <a:srgbClr val="0075B3"/>
              </a:buClr>
              <a:buFont typeface="Arial" panose="020B0604020202020204" pitchFamily="34" charset="0"/>
              <a:buChar char="•"/>
            </a:pPr>
            <a:r>
              <a:rPr lang="en-US" sz="2400" dirty="0" smtClean="0">
                <a:latin typeface="Calibri" panose="020F0502020204030204" pitchFamily="34" charset="0"/>
              </a:rPr>
              <a:t>The address could be out of the DHCP allocated pool.</a:t>
            </a:r>
          </a:p>
          <a:p>
            <a:pPr marL="914400" lvl="1" indent="-457200" algn="just">
              <a:buClr>
                <a:srgbClr val="0075B3"/>
              </a:buClr>
              <a:buFont typeface="Arial" panose="020B0604020202020204" pitchFamily="34" charset="0"/>
              <a:buChar char="•"/>
            </a:pPr>
            <a:r>
              <a:rPr lang="en-US" sz="2400" dirty="0" smtClean="0">
                <a:latin typeface="Calibri" panose="020F0502020204030204" pitchFamily="34" charset="0"/>
              </a:rPr>
              <a:t>Also Permanent as Automatic Allocation</a:t>
            </a:r>
          </a:p>
          <a:p>
            <a:pPr marL="914400" lvl="1" indent="-457200" algn="just">
              <a:buClr>
                <a:srgbClr val="0075B3"/>
              </a:buClr>
              <a:buFont typeface="Arial" panose="020B0604020202020204" pitchFamily="34" charset="0"/>
              <a:buChar char="•"/>
            </a:pPr>
            <a:endParaRPr lang="en-US" sz="2400" dirty="0" smtClean="0">
              <a:latin typeface="Calibri" panose="020F0502020204030204" pitchFamily="34" charset="0"/>
            </a:endParaRPr>
          </a:p>
          <a:p>
            <a:pPr marL="914400" lvl="1" indent="-457200" algn="just">
              <a:buClr>
                <a:srgbClr val="0075B3"/>
              </a:buClr>
              <a:buFont typeface="Arial" panose="020B0604020202020204" pitchFamily="34" charset="0"/>
              <a:buChar char="•"/>
            </a:pPr>
            <a:endParaRPr lang="en-US" sz="2400" dirty="0">
              <a:latin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1450" y="2106876"/>
            <a:ext cx="4381500" cy="3048000"/>
          </a:xfrm>
          <a:prstGeom prst="rect">
            <a:avLst/>
          </a:prstGeom>
        </p:spPr>
      </p:pic>
    </p:spTree>
    <p:extLst>
      <p:ext uri="{BB962C8B-B14F-4D97-AF65-F5344CB8AC3E}">
        <p14:creationId xmlns:p14="http://schemas.microsoft.com/office/powerpoint/2010/main" val="4125968401"/>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10" y="358931"/>
            <a:ext cx="9538872" cy="710015"/>
          </a:xfrm>
        </p:spPr>
        <p:txBody>
          <a:bodyPr>
            <a:normAutofit/>
          </a:bodyPr>
          <a:lstStyle/>
          <a:p>
            <a:r>
              <a:rPr lang="en-US" dirty="0" smtClean="0"/>
              <a:t>Technologies prior to DHCP</a:t>
            </a:r>
            <a:endParaRPr lang="en-US" dirty="0"/>
          </a:p>
        </p:txBody>
      </p:sp>
      <p:sp>
        <p:nvSpPr>
          <p:cNvPr id="7" name="TextBox 6"/>
          <p:cNvSpPr txBox="1"/>
          <p:nvPr/>
        </p:nvSpPr>
        <p:spPr>
          <a:xfrm>
            <a:off x="0" y="859026"/>
            <a:ext cx="6719455" cy="4278094"/>
          </a:xfrm>
          <a:prstGeom prst="rect">
            <a:avLst/>
          </a:prstGeom>
          <a:noFill/>
        </p:spPr>
        <p:txBody>
          <a:bodyPr wrap="square" rtlCol="0">
            <a:spAutoFit/>
          </a:bodyPr>
          <a:lstStyle/>
          <a:p>
            <a:pPr marL="914400" lvl="1" indent="-457200" algn="just">
              <a:buClr>
                <a:srgbClr val="0075B3"/>
              </a:buClr>
              <a:buFont typeface="Arial" panose="020B0604020202020204" pitchFamily="34" charset="0"/>
              <a:buChar char="•"/>
            </a:pPr>
            <a:endParaRPr lang="en-US" sz="2400" b="1" dirty="0" smtClean="0"/>
          </a:p>
          <a:p>
            <a:pPr marL="457200" indent="-457200" algn="just">
              <a:buClr>
                <a:srgbClr val="0075B3"/>
              </a:buClr>
              <a:buFont typeface="+mj-lt"/>
              <a:buAutoNum type="arabicPeriod"/>
            </a:pPr>
            <a:r>
              <a:rPr lang="en-US" sz="2400" b="1" dirty="0" smtClean="0"/>
              <a:t>ARP (RFC826)</a:t>
            </a:r>
            <a:endParaRPr lang="en-US" sz="2200" dirty="0" smtClean="0"/>
          </a:p>
          <a:p>
            <a:pPr marL="914400" lvl="1" indent="-457200" algn="just">
              <a:buClr>
                <a:srgbClr val="0075B3"/>
              </a:buClr>
              <a:buFont typeface="Arial" panose="020B0604020202020204" pitchFamily="34" charset="0"/>
              <a:buChar char="•"/>
            </a:pPr>
            <a:r>
              <a:rPr lang="en-US" sz="2200" dirty="0" smtClean="0"/>
              <a:t>Address Resolution Protocol</a:t>
            </a:r>
          </a:p>
          <a:p>
            <a:pPr marL="914400" lvl="1" indent="-457200" algn="just">
              <a:buClr>
                <a:srgbClr val="0075B3"/>
              </a:buClr>
              <a:buFont typeface="Arial" panose="020B0604020202020204" pitchFamily="34" charset="0"/>
              <a:buChar char="•"/>
            </a:pPr>
            <a:r>
              <a:rPr lang="en-US" sz="2200" dirty="0" smtClean="0"/>
              <a:t>Maps known IP address to </a:t>
            </a:r>
          </a:p>
          <a:p>
            <a:pPr lvl="1" algn="just">
              <a:buClr>
                <a:srgbClr val="0075B3"/>
              </a:buClr>
            </a:pPr>
            <a:r>
              <a:rPr lang="en-US" sz="2200" dirty="0" smtClean="0"/>
              <a:t>       unknown MAC address</a:t>
            </a:r>
          </a:p>
          <a:p>
            <a:pPr lvl="1" algn="just">
              <a:buClr>
                <a:srgbClr val="0075B3"/>
              </a:buClr>
            </a:pPr>
            <a:endParaRPr lang="en-US" sz="2200" b="1" dirty="0"/>
          </a:p>
          <a:p>
            <a:pPr marL="457200" indent="-457200" algn="just">
              <a:buClr>
                <a:srgbClr val="0075B3"/>
              </a:buClr>
              <a:buFont typeface="+mj-lt"/>
              <a:buAutoNum type="arabicPeriod"/>
            </a:pPr>
            <a:r>
              <a:rPr lang="en-US" sz="2400" b="1" dirty="0" smtClean="0"/>
              <a:t>RARP (RFC903)</a:t>
            </a:r>
            <a:endParaRPr lang="en-US" sz="2200" dirty="0" smtClean="0"/>
          </a:p>
          <a:p>
            <a:pPr marL="914400" lvl="1" indent="-457200" algn="just">
              <a:buClr>
                <a:srgbClr val="0075B3"/>
              </a:buClr>
              <a:buFont typeface="Arial" panose="020B0604020202020204" pitchFamily="34" charset="0"/>
              <a:buChar char="•"/>
            </a:pPr>
            <a:r>
              <a:rPr lang="en-US" sz="2200" dirty="0" smtClean="0"/>
              <a:t>Reverse ARP</a:t>
            </a:r>
          </a:p>
          <a:p>
            <a:pPr marL="914400" lvl="1" indent="-457200" algn="just">
              <a:buClr>
                <a:srgbClr val="0075B3"/>
              </a:buClr>
              <a:buFont typeface="Arial" panose="020B0604020202020204" pitchFamily="34" charset="0"/>
              <a:buChar char="•"/>
            </a:pPr>
            <a:r>
              <a:rPr lang="en-US" sz="2200" dirty="0" smtClean="0"/>
              <a:t>Early protocol for dynamic IP address assignment </a:t>
            </a:r>
          </a:p>
          <a:p>
            <a:pPr marL="914400" lvl="1" indent="-457200" algn="just">
              <a:buClr>
                <a:srgbClr val="0075B3"/>
              </a:buClr>
              <a:buFont typeface="Arial" panose="020B0604020202020204" pitchFamily="34" charset="0"/>
              <a:buChar char="•"/>
            </a:pPr>
            <a:r>
              <a:rPr lang="en-US" sz="2200" dirty="0" smtClean="0"/>
              <a:t>Very limited – does not support assigning name servers and default gateway.</a:t>
            </a:r>
          </a:p>
          <a:p>
            <a:pPr marL="914400" lvl="1" indent="-457200" algn="just">
              <a:buClr>
                <a:srgbClr val="0075B3"/>
              </a:buClr>
              <a:buFont typeface="Arial" panose="020B0604020202020204" pitchFamily="34" charset="0"/>
              <a:buChar char="•"/>
            </a:pPr>
            <a:endParaRPr lang="en-US" sz="2400" dirty="0"/>
          </a:p>
        </p:txBody>
      </p:sp>
      <p:graphicFrame>
        <p:nvGraphicFramePr>
          <p:cNvPr id="4" name="Diagram 3"/>
          <p:cNvGraphicFramePr/>
          <p:nvPr>
            <p:extLst>
              <p:ext uri="{D42A27DB-BD31-4B8C-83A1-F6EECF244321}">
                <p14:modId xmlns:p14="http://schemas.microsoft.com/office/powerpoint/2010/main" val="1537962610"/>
              </p:ext>
            </p:extLst>
          </p:nvPr>
        </p:nvGraphicFramePr>
        <p:xfrm>
          <a:off x="5149298" y="71393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0" y="5138920"/>
            <a:ext cx="6317673" cy="1138773"/>
          </a:xfrm>
          <a:prstGeom prst="rect">
            <a:avLst/>
          </a:prstGeom>
        </p:spPr>
        <p:txBody>
          <a:bodyPr wrap="square">
            <a:spAutoFit/>
          </a:bodyPr>
          <a:lstStyle/>
          <a:p>
            <a:pPr marL="457200" indent="-457200" algn="just">
              <a:buClr>
                <a:srgbClr val="0075B3"/>
              </a:buClr>
              <a:buFont typeface="+mj-lt"/>
              <a:buAutoNum type="arabicPeriod" startAt="3"/>
            </a:pPr>
            <a:r>
              <a:rPr lang="en-US" sz="2400" b="1" dirty="0" smtClean="0"/>
              <a:t>BOOTP (</a:t>
            </a:r>
            <a:r>
              <a:rPr lang="en-US" sz="2400" b="1" dirty="0" err="1" smtClean="0"/>
              <a:t>BOOTstrap</a:t>
            </a:r>
            <a:r>
              <a:rPr lang="en-US" sz="2400" b="1" dirty="0" smtClean="0"/>
              <a:t> Protocol)</a:t>
            </a:r>
            <a:endParaRPr lang="en-US" sz="2400" dirty="0" smtClean="0"/>
          </a:p>
          <a:p>
            <a:pPr marL="914400" lvl="1" indent="-457200" algn="just">
              <a:buClr>
                <a:srgbClr val="0075B3"/>
              </a:buClr>
              <a:buFont typeface="Arial" panose="020B0604020202020204" pitchFamily="34" charset="0"/>
              <a:buChar char="•"/>
            </a:pPr>
            <a:r>
              <a:rPr lang="en-US" sz="2200" dirty="0" smtClean="0"/>
              <a:t>Defined to overcome the limitations of RARP.</a:t>
            </a:r>
          </a:p>
          <a:p>
            <a:pPr marL="914400" lvl="1" indent="-457200" algn="just">
              <a:buClr>
                <a:srgbClr val="0075B3"/>
              </a:buClr>
              <a:buFont typeface="Arial" panose="020B0604020202020204" pitchFamily="34" charset="0"/>
              <a:buChar char="•"/>
            </a:pPr>
            <a:endParaRPr lang="en-US" sz="2200" dirty="0"/>
          </a:p>
        </p:txBody>
      </p:sp>
    </p:spTree>
    <p:extLst>
      <p:ext uri="{BB962C8B-B14F-4D97-AF65-F5344CB8AC3E}">
        <p14:creationId xmlns:p14="http://schemas.microsoft.com/office/powerpoint/2010/main" val="3328810873"/>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BOOTP</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776" r="1260" b="2185"/>
          <a:stretch/>
        </p:blipFill>
        <p:spPr>
          <a:xfrm>
            <a:off x="0" y="1384065"/>
            <a:ext cx="7564582" cy="4961318"/>
          </a:xfrm>
          <a:prstGeom prst="rect">
            <a:avLst/>
          </a:prstGeom>
        </p:spPr>
      </p:pic>
      <p:sp>
        <p:nvSpPr>
          <p:cNvPr id="5" name="Rectangle 4"/>
          <p:cNvSpPr/>
          <p:nvPr/>
        </p:nvSpPr>
        <p:spPr>
          <a:xfrm>
            <a:off x="8077199" y="2842599"/>
            <a:ext cx="4003963" cy="3416320"/>
          </a:xfrm>
          <a:prstGeom prst="rect">
            <a:avLst/>
          </a:prstGeom>
        </p:spPr>
        <p:txBody>
          <a:bodyPr wrap="square">
            <a:spAutoFit/>
          </a:bodyPr>
          <a:lstStyle/>
          <a:p>
            <a:pPr marL="342900" lvl="0" indent="-342900">
              <a:buAutoNum type="arabicPeriod"/>
              <a:defRPr/>
            </a:pPr>
            <a:r>
              <a:rPr lang="en-US" sz="2400" dirty="0" smtClean="0">
                <a:solidFill>
                  <a:prstClr val="white"/>
                </a:solidFill>
                <a:latin typeface="Calibri" panose="020F0502020204030204" pitchFamily="34" charset="0"/>
              </a:rPr>
              <a:t>Client Creates Request</a:t>
            </a:r>
          </a:p>
          <a:p>
            <a:pPr marL="342900" lvl="0" indent="-342900">
              <a:buAutoNum type="arabicPeriod"/>
              <a:defRPr/>
            </a:pPr>
            <a:r>
              <a:rPr lang="en-US" sz="2400" dirty="0" smtClean="0">
                <a:solidFill>
                  <a:prstClr val="white"/>
                </a:solidFill>
                <a:latin typeface="Calibri" panose="020F0502020204030204" pitchFamily="34" charset="0"/>
              </a:rPr>
              <a:t>Client Sends Request</a:t>
            </a:r>
          </a:p>
          <a:p>
            <a:pPr marL="342900" lvl="0" indent="-342900">
              <a:buAutoNum type="arabicPeriod"/>
              <a:defRPr/>
            </a:pPr>
            <a:r>
              <a:rPr lang="en-US" sz="2400" dirty="0" smtClean="0">
                <a:solidFill>
                  <a:prstClr val="white"/>
                </a:solidFill>
                <a:latin typeface="Calibri" panose="020F0502020204030204" pitchFamily="34" charset="0"/>
              </a:rPr>
              <a:t>Server Receives Request and Processes it</a:t>
            </a:r>
          </a:p>
          <a:p>
            <a:pPr marL="342900" lvl="0" indent="-342900">
              <a:buAutoNum type="arabicPeriod"/>
              <a:defRPr/>
            </a:pPr>
            <a:r>
              <a:rPr lang="en-US" sz="2400" dirty="0" smtClean="0">
                <a:solidFill>
                  <a:prstClr val="white"/>
                </a:solidFill>
                <a:latin typeface="Calibri" panose="020F0502020204030204" pitchFamily="34" charset="0"/>
              </a:rPr>
              <a:t>Server Creates Reply</a:t>
            </a:r>
          </a:p>
          <a:p>
            <a:pPr marL="342900" lvl="0" indent="-342900">
              <a:buAutoNum type="arabicPeriod"/>
              <a:defRPr/>
            </a:pPr>
            <a:r>
              <a:rPr lang="en-US" sz="2400" dirty="0" smtClean="0">
                <a:solidFill>
                  <a:prstClr val="white"/>
                </a:solidFill>
                <a:latin typeface="Calibri" panose="020F0502020204030204" pitchFamily="34" charset="0"/>
              </a:rPr>
              <a:t>Server Sends Reply</a:t>
            </a:r>
          </a:p>
          <a:p>
            <a:pPr marL="342900" lvl="0" indent="-342900">
              <a:buAutoNum type="arabicPeriod"/>
              <a:defRPr/>
            </a:pPr>
            <a:r>
              <a:rPr lang="en-US" sz="2400" dirty="0" smtClean="0">
                <a:solidFill>
                  <a:prstClr val="white"/>
                </a:solidFill>
                <a:latin typeface="Calibri" panose="020F0502020204030204" pitchFamily="34" charset="0"/>
              </a:rPr>
              <a:t>Client Processes Reply</a:t>
            </a:r>
          </a:p>
          <a:p>
            <a:pPr marL="342900" lvl="0" indent="-342900">
              <a:buAutoNum type="arabicPeriod"/>
              <a:defRPr/>
            </a:pPr>
            <a:r>
              <a:rPr lang="en-US" sz="2400" dirty="0" smtClean="0">
                <a:solidFill>
                  <a:prstClr val="white"/>
                </a:solidFill>
                <a:latin typeface="Calibri" panose="020F0502020204030204" pitchFamily="34" charset="0"/>
              </a:rPr>
              <a:t>Client Completes Boot Process</a:t>
            </a:r>
            <a:endParaRPr lang="en-US" sz="2400" dirty="0">
              <a:solidFill>
                <a:prstClr val="white"/>
              </a:solidFill>
              <a:latin typeface="Calibri" panose="020F0502020204030204" pitchFamily="34" charset="0"/>
            </a:endParaRPr>
          </a:p>
        </p:txBody>
      </p:sp>
    </p:spTree>
    <p:extLst>
      <p:ext uri="{BB962C8B-B14F-4D97-AF65-F5344CB8AC3E}">
        <p14:creationId xmlns:p14="http://schemas.microsoft.com/office/powerpoint/2010/main" val="1159750958"/>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Then why DHCP ?</a:t>
            </a:r>
            <a:endParaRPr lang="en-US" dirty="0"/>
          </a:p>
        </p:txBody>
      </p:sp>
      <p:sp>
        <p:nvSpPr>
          <p:cNvPr id="6" name="Rectangle 5"/>
          <p:cNvSpPr/>
          <p:nvPr/>
        </p:nvSpPr>
        <p:spPr>
          <a:xfrm>
            <a:off x="159310" y="1304745"/>
            <a:ext cx="9538872" cy="461665"/>
          </a:xfrm>
          <a:prstGeom prst="rect">
            <a:avLst/>
          </a:prstGeom>
        </p:spPr>
        <p:txBody>
          <a:bodyPr wrap="square">
            <a:spAutoFit/>
          </a:bodyPr>
          <a:lstStyle/>
          <a:p>
            <a:pPr lvl="0">
              <a:defRPr/>
            </a:pPr>
            <a:r>
              <a:rPr lang="en-US" sz="2400" dirty="0" smtClean="0">
                <a:latin typeface="Calibri" panose="020F0502020204030204" pitchFamily="34" charset="0"/>
              </a:rPr>
              <a:t>DHCP is an extension to BOOTP, defined to fix the limitations of BOOTP :</a:t>
            </a:r>
            <a:endParaRPr lang="en-US" sz="2400" dirty="0">
              <a:latin typeface="Calibri" panose="020F0502020204030204" pitchFamily="34" charset="0"/>
            </a:endParaRPr>
          </a:p>
        </p:txBody>
      </p:sp>
      <p:sp>
        <p:nvSpPr>
          <p:cNvPr id="8" name="Rectangle 7"/>
          <p:cNvSpPr/>
          <p:nvPr/>
        </p:nvSpPr>
        <p:spPr>
          <a:xfrm>
            <a:off x="159310" y="2002209"/>
            <a:ext cx="6809526" cy="6370975"/>
          </a:xfrm>
          <a:prstGeom prst="rect">
            <a:avLst/>
          </a:prstGeom>
        </p:spPr>
        <p:txBody>
          <a:bodyPr wrap="square">
            <a:spAutoFit/>
          </a:bodyPr>
          <a:lstStyle/>
          <a:p>
            <a:pPr marL="457200" lvl="0" indent="-457200" algn="just">
              <a:buClr>
                <a:srgbClr val="0075B3"/>
              </a:buClr>
              <a:buAutoNum type="arabicPeriod"/>
              <a:defRPr/>
            </a:pPr>
            <a:r>
              <a:rPr lang="en-US" sz="3600" b="1" dirty="0" smtClean="0">
                <a:latin typeface="Calibri" panose="020F0502020204030204" pitchFamily="34" charset="0"/>
              </a:rPr>
              <a:t>IP Address lease (time)</a:t>
            </a:r>
          </a:p>
          <a:p>
            <a:pPr marL="800100" lvl="1" indent="-342900" algn="just">
              <a:buClr>
                <a:srgbClr val="0075B3"/>
              </a:buClr>
              <a:buFont typeface="Arial" panose="020B0604020202020204" pitchFamily="34" charset="0"/>
              <a:buChar char="•"/>
              <a:defRPr/>
            </a:pPr>
            <a:r>
              <a:rPr lang="en-US" sz="2200" dirty="0">
                <a:latin typeface="Calibri" panose="020F0502020204030204" pitchFamily="34" charset="0"/>
              </a:rPr>
              <a:t>BOOTP assigns IP addresses without a lease time.</a:t>
            </a:r>
          </a:p>
          <a:p>
            <a:pPr marL="800100" lvl="1" indent="-342900" algn="just">
              <a:buClr>
                <a:srgbClr val="0075B3"/>
              </a:buClr>
              <a:buFont typeface="Arial" panose="020B0604020202020204" pitchFamily="34" charset="0"/>
              <a:buChar char="•"/>
              <a:defRPr/>
            </a:pPr>
            <a:r>
              <a:rPr lang="en-US" sz="2200" dirty="0">
                <a:latin typeface="Calibri" panose="020F0502020204030204" pitchFamily="34" charset="0"/>
              </a:rPr>
              <a:t>In order to free an IP address assigned by BOOTP, a host needs to be rebooted.</a:t>
            </a:r>
          </a:p>
          <a:p>
            <a:pPr marL="800100" lvl="1" indent="-342900" algn="just">
              <a:buClr>
                <a:srgbClr val="0075B3"/>
              </a:buClr>
              <a:buFont typeface="Arial" panose="020B0604020202020204" pitchFamily="34" charset="0"/>
              <a:buChar char="•"/>
              <a:defRPr/>
            </a:pPr>
            <a:r>
              <a:rPr lang="en-US" sz="2200" dirty="0">
                <a:latin typeface="Calibri" panose="020F0502020204030204" pitchFamily="34" charset="0"/>
              </a:rPr>
              <a:t>In DHCP, an IP address is assigned to a client only for a limited (but extensible) time. If the IP address is not renewed it goes back to the pool of free IP Addresses</a:t>
            </a:r>
            <a:r>
              <a:rPr lang="en-US" sz="2200" dirty="0" smtClean="0">
                <a:latin typeface="Calibri" panose="020F0502020204030204" pitchFamily="34" charset="0"/>
              </a:rPr>
              <a:t>.</a:t>
            </a:r>
            <a:endParaRPr lang="en-US" sz="3600" dirty="0">
              <a:latin typeface="Calibri" panose="020F0502020204030204" pitchFamily="34" charset="0"/>
            </a:endParaRPr>
          </a:p>
          <a:p>
            <a:pPr marL="457200" lvl="0" indent="-457200" algn="just">
              <a:buClr>
                <a:srgbClr val="0075B3"/>
              </a:buClr>
              <a:buAutoNum type="arabicPeriod"/>
              <a:defRPr/>
            </a:pPr>
            <a:endParaRPr lang="en-US" sz="3200" b="1" dirty="0">
              <a:latin typeface="Calibri" panose="020F0502020204030204" pitchFamily="34" charset="0"/>
            </a:endParaRPr>
          </a:p>
          <a:p>
            <a:pPr marL="457200" indent="-457200" algn="just">
              <a:buClr>
                <a:srgbClr val="0075B3"/>
              </a:buClr>
              <a:buFont typeface="+mj-lt"/>
              <a:buAutoNum type="arabicPeriod"/>
              <a:defRPr/>
            </a:pPr>
            <a:r>
              <a:rPr lang="en-US" sz="3600" b="1" dirty="0" smtClean="0">
                <a:latin typeface="Calibri" panose="020F0502020204030204" pitchFamily="34" charset="0"/>
              </a:rPr>
              <a:t>Vendor Options </a:t>
            </a:r>
            <a:endParaRPr lang="en-US" sz="3200" b="1" dirty="0" smtClean="0">
              <a:latin typeface="Calibri" panose="020F0502020204030204" pitchFamily="34" charset="0"/>
            </a:endParaRPr>
          </a:p>
          <a:p>
            <a:pPr marL="800100" lvl="1" indent="-342900" algn="just">
              <a:buClr>
                <a:srgbClr val="0075B3"/>
              </a:buClr>
              <a:buFont typeface="Arial" panose="020B0604020202020204" pitchFamily="34" charset="0"/>
              <a:buChar char="•"/>
              <a:defRPr/>
            </a:pPr>
            <a:endParaRPr lang="en-US" sz="3200" dirty="0">
              <a:latin typeface="Calibri" panose="020F0502020204030204" pitchFamily="34" charset="0"/>
            </a:endParaRPr>
          </a:p>
          <a:p>
            <a:pPr marL="457200" indent="-457200" algn="just">
              <a:buClr>
                <a:srgbClr val="0075B3"/>
              </a:buClr>
              <a:buFont typeface="+mj-lt"/>
              <a:buAutoNum type="arabicPeriod"/>
              <a:defRPr/>
            </a:pPr>
            <a:endParaRPr lang="en-US" sz="3200" dirty="0" smtClean="0">
              <a:latin typeface="Calibri" panose="020F0502020204030204" pitchFamily="34" charset="0"/>
            </a:endParaRPr>
          </a:p>
          <a:p>
            <a:pPr marL="800100" lvl="1" indent="-342900" algn="just">
              <a:buClr>
                <a:srgbClr val="0075B3"/>
              </a:buClr>
              <a:buFont typeface="Arial" panose="020B0604020202020204" pitchFamily="34" charset="0"/>
              <a:buChar char="•"/>
              <a:defRPr/>
            </a:pPr>
            <a:endParaRPr lang="en-US" sz="3600" dirty="0" smtClean="0">
              <a:latin typeface="Calibri" panose="020F0502020204030204" pitchFamily="34" charset="0"/>
            </a:endParaRPr>
          </a:p>
          <a:p>
            <a:pPr marL="457200" lvl="0" indent="-457200" algn="just">
              <a:buAutoNum type="arabicPeriod"/>
              <a:defRPr/>
            </a:pPr>
            <a:endParaRPr lang="en-US" sz="3600" dirty="0">
              <a:latin typeface="Calibri" panose="020F0502020204030204" pitchFamily="34" charset="0"/>
            </a:endParaRPr>
          </a:p>
        </p:txBody>
      </p:sp>
    </p:spTree>
    <p:extLst>
      <p:ext uri="{BB962C8B-B14F-4D97-AF65-F5344CB8AC3E}">
        <p14:creationId xmlns:p14="http://schemas.microsoft.com/office/powerpoint/2010/main" val="1667047621"/>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09" y="110421"/>
            <a:ext cx="8392262" cy="710015"/>
          </a:xfrm>
        </p:spPr>
        <p:txBody>
          <a:bodyPr>
            <a:normAutofit/>
          </a:bodyPr>
          <a:lstStyle/>
          <a:p>
            <a:r>
              <a:rPr lang="en-US" dirty="0" smtClean="0"/>
              <a:t>DHCP Message Types</a:t>
            </a:r>
            <a:endParaRPr lang="en-US" dirty="0"/>
          </a:p>
        </p:txBody>
      </p:sp>
      <p:sp>
        <p:nvSpPr>
          <p:cNvPr id="6" name="Rectangle 5"/>
          <p:cNvSpPr/>
          <p:nvPr/>
        </p:nvSpPr>
        <p:spPr>
          <a:xfrm>
            <a:off x="159309" y="1079238"/>
            <a:ext cx="5586397" cy="1200329"/>
          </a:xfrm>
          <a:prstGeom prst="rect">
            <a:avLst/>
          </a:prstGeom>
        </p:spPr>
        <p:txBody>
          <a:bodyPr wrap="square">
            <a:spAutoFit/>
          </a:bodyPr>
          <a:lstStyle/>
          <a:p>
            <a:pPr lvl="0">
              <a:lnSpc>
                <a:spcPct val="150000"/>
              </a:lnSpc>
              <a:defRPr/>
            </a:pPr>
            <a:r>
              <a:rPr lang="en-US" sz="2400" dirty="0" smtClean="0">
                <a:latin typeface="Calibri" panose="020F0502020204030204" pitchFamily="34" charset="0"/>
              </a:rPr>
              <a:t>Type identified by value field of OPERATION CODE in the </a:t>
            </a:r>
            <a:endParaRPr lang="en-US" sz="2400" dirty="0">
              <a:latin typeface="Calibri" panose="020F0502020204030204" pitchFamily="34" charset="0"/>
            </a:endParaRPr>
          </a:p>
        </p:txBody>
      </p:sp>
      <p:sp>
        <p:nvSpPr>
          <p:cNvPr id="8" name="Rectangle 7"/>
          <p:cNvSpPr/>
          <p:nvPr/>
        </p:nvSpPr>
        <p:spPr>
          <a:xfrm>
            <a:off x="-345658" y="2279567"/>
            <a:ext cx="7432981" cy="4955203"/>
          </a:xfrm>
          <a:prstGeom prst="rect">
            <a:avLst/>
          </a:prstGeom>
        </p:spPr>
        <p:txBody>
          <a:bodyPr wrap="square">
            <a:spAutoFit/>
          </a:bodyPr>
          <a:lstStyle/>
          <a:p>
            <a:pPr marL="800100" lvl="1" indent="-342900" algn="just">
              <a:buClr>
                <a:srgbClr val="0075B3"/>
              </a:buClr>
              <a:buFont typeface="Arial" panose="020B0604020202020204" pitchFamily="34" charset="0"/>
              <a:buChar char="•"/>
              <a:defRPr/>
            </a:pPr>
            <a:r>
              <a:rPr lang="en-US" sz="2800" b="1" dirty="0" smtClean="0">
                <a:solidFill>
                  <a:srgbClr val="0070C0"/>
                </a:solidFill>
                <a:latin typeface="Calibri" panose="020F0502020204030204" pitchFamily="34" charset="0"/>
              </a:rPr>
              <a:t>DHCP</a:t>
            </a:r>
            <a:r>
              <a:rPr lang="en-US" sz="2800" dirty="0" smtClean="0">
                <a:latin typeface="Calibri" panose="020F0502020204030204" pitchFamily="34" charset="0"/>
              </a:rPr>
              <a:t>DISCOVER (1)</a:t>
            </a:r>
          </a:p>
          <a:p>
            <a:pPr marL="800100" lvl="1" indent="-342900" algn="just">
              <a:buClr>
                <a:srgbClr val="0075B3"/>
              </a:buClr>
              <a:buFont typeface="Arial" panose="020B0604020202020204" pitchFamily="34" charset="0"/>
              <a:buChar char="•"/>
              <a:defRPr/>
            </a:pPr>
            <a:r>
              <a:rPr lang="en-US" sz="2800" b="1" dirty="0" smtClean="0">
                <a:solidFill>
                  <a:srgbClr val="0070C0"/>
                </a:solidFill>
                <a:latin typeface="Calibri" panose="020F0502020204030204" pitchFamily="34" charset="0"/>
              </a:rPr>
              <a:t>DHCP</a:t>
            </a:r>
            <a:r>
              <a:rPr lang="en-US" sz="2800" dirty="0" smtClean="0">
                <a:latin typeface="Calibri" panose="020F0502020204030204" pitchFamily="34" charset="0"/>
              </a:rPr>
              <a:t>OFFER (2)</a:t>
            </a:r>
          </a:p>
          <a:p>
            <a:pPr marL="800100" lvl="1" indent="-342900" algn="just">
              <a:buClr>
                <a:srgbClr val="0075B3"/>
              </a:buClr>
              <a:buFont typeface="Arial" panose="020B0604020202020204" pitchFamily="34" charset="0"/>
              <a:buChar char="•"/>
              <a:defRPr/>
            </a:pPr>
            <a:r>
              <a:rPr lang="en-US" sz="2800" b="1" dirty="0" smtClean="0">
                <a:solidFill>
                  <a:srgbClr val="0070C0"/>
                </a:solidFill>
                <a:latin typeface="Calibri" panose="020F0502020204030204" pitchFamily="34" charset="0"/>
              </a:rPr>
              <a:t>DHCP</a:t>
            </a:r>
            <a:r>
              <a:rPr lang="en-US" sz="2800" dirty="0" smtClean="0">
                <a:latin typeface="Calibri" panose="020F0502020204030204" pitchFamily="34" charset="0"/>
              </a:rPr>
              <a:t>REQUEST (3)</a:t>
            </a:r>
          </a:p>
          <a:p>
            <a:pPr marL="800100" lvl="1" indent="-342900" algn="just">
              <a:buClr>
                <a:srgbClr val="0075B3"/>
              </a:buClr>
              <a:buFont typeface="Arial" panose="020B0604020202020204" pitchFamily="34" charset="0"/>
              <a:buChar char="•"/>
              <a:defRPr/>
            </a:pPr>
            <a:r>
              <a:rPr lang="en-US" sz="2800" b="1" dirty="0" smtClean="0">
                <a:solidFill>
                  <a:srgbClr val="0070C0"/>
                </a:solidFill>
                <a:latin typeface="Calibri" panose="020F0502020204030204" pitchFamily="34" charset="0"/>
              </a:rPr>
              <a:t>DHCP</a:t>
            </a:r>
            <a:r>
              <a:rPr lang="en-US" sz="2800" dirty="0" smtClean="0">
                <a:latin typeface="Calibri" panose="020F0502020204030204" pitchFamily="34" charset="0"/>
              </a:rPr>
              <a:t>DECLINE (4)</a:t>
            </a:r>
          </a:p>
          <a:p>
            <a:pPr marL="800100" lvl="1" indent="-342900" algn="just">
              <a:buClr>
                <a:srgbClr val="0075B3"/>
              </a:buClr>
              <a:buFont typeface="Arial" panose="020B0604020202020204" pitchFamily="34" charset="0"/>
              <a:buChar char="•"/>
              <a:defRPr/>
            </a:pPr>
            <a:r>
              <a:rPr lang="en-US" sz="2800" b="1" dirty="0" smtClean="0">
                <a:solidFill>
                  <a:srgbClr val="0070C0"/>
                </a:solidFill>
                <a:latin typeface="Calibri" panose="020F0502020204030204" pitchFamily="34" charset="0"/>
              </a:rPr>
              <a:t>DHCP</a:t>
            </a:r>
            <a:r>
              <a:rPr lang="en-US" sz="2800" dirty="0" smtClean="0">
                <a:latin typeface="Calibri" panose="020F0502020204030204" pitchFamily="34" charset="0"/>
              </a:rPr>
              <a:t>ACK (5)</a:t>
            </a:r>
          </a:p>
          <a:p>
            <a:pPr marL="800100" lvl="1" indent="-342900" algn="just">
              <a:buClr>
                <a:srgbClr val="0075B3"/>
              </a:buClr>
              <a:buFont typeface="Arial" panose="020B0604020202020204" pitchFamily="34" charset="0"/>
              <a:buChar char="•"/>
              <a:defRPr/>
            </a:pPr>
            <a:r>
              <a:rPr lang="en-US" sz="2800" b="1" dirty="0" smtClean="0">
                <a:solidFill>
                  <a:srgbClr val="0070C0"/>
                </a:solidFill>
                <a:latin typeface="Calibri" panose="020F0502020204030204" pitchFamily="34" charset="0"/>
              </a:rPr>
              <a:t>DHCP</a:t>
            </a:r>
            <a:r>
              <a:rPr lang="en-US" sz="2800" dirty="0" smtClean="0">
                <a:latin typeface="Calibri" panose="020F0502020204030204" pitchFamily="34" charset="0"/>
              </a:rPr>
              <a:t>NACK (6)</a:t>
            </a:r>
          </a:p>
          <a:p>
            <a:pPr marL="800100" lvl="1" indent="-342900" algn="just">
              <a:buClr>
                <a:srgbClr val="0075B3"/>
              </a:buClr>
              <a:buFont typeface="Arial" panose="020B0604020202020204" pitchFamily="34" charset="0"/>
              <a:buChar char="•"/>
              <a:defRPr/>
            </a:pPr>
            <a:r>
              <a:rPr lang="en-US" sz="2800" b="1" dirty="0" smtClean="0">
                <a:solidFill>
                  <a:srgbClr val="0070C0"/>
                </a:solidFill>
                <a:latin typeface="Calibri" panose="020F0502020204030204" pitchFamily="34" charset="0"/>
              </a:rPr>
              <a:t>DHCP</a:t>
            </a:r>
            <a:r>
              <a:rPr lang="en-US" sz="2800" dirty="0" smtClean="0">
                <a:latin typeface="Calibri" panose="020F0502020204030204" pitchFamily="34" charset="0"/>
              </a:rPr>
              <a:t>RELEASE (7)</a:t>
            </a:r>
          </a:p>
          <a:p>
            <a:pPr marL="800100" lvl="1" indent="-342900" algn="just">
              <a:buClr>
                <a:srgbClr val="0075B3"/>
              </a:buClr>
              <a:buFont typeface="Arial" panose="020B0604020202020204" pitchFamily="34" charset="0"/>
              <a:buChar char="•"/>
              <a:defRPr/>
            </a:pPr>
            <a:r>
              <a:rPr lang="en-US" sz="2800" b="1" dirty="0" smtClean="0">
                <a:solidFill>
                  <a:srgbClr val="0070C0"/>
                </a:solidFill>
                <a:latin typeface="Calibri" panose="020F0502020204030204" pitchFamily="34" charset="0"/>
              </a:rPr>
              <a:t>DHCP</a:t>
            </a:r>
            <a:r>
              <a:rPr lang="en-US" sz="2800" dirty="0" smtClean="0">
                <a:latin typeface="Calibri" panose="020F0502020204030204" pitchFamily="34" charset="0"/>
              </a:rPr>
              <a:t>INFORM (8)</a:t>
            </a:r>
            <a:endParaRPr lang="en-US" sz="2800" dirty="0">
              <a:latin typeface="Calibri" panose="020F0502020204030204" pitchFamily="34" charset="0"/>
            </a:endParaRPr>
          </a:p>
          <a:p>
            <a:pPr marL="457200" indent="-457200" algn="just">
              <a:buClr>
                <a:srgbClr val="0075B3"/>
              </a:buClr>
              <a:buFont typeface="+mj-lt"/>
              <a:buAutoNum type="arabicPeriod"/>
              <a:defRPr/>
            </a:pPr>
            <a:endParaRPr lang="en-US" sz="2800" dirty="0" smtClean="0">
              <a:latin typeface="Calibri" panose="020F0502020204030204" pitchFamily="34" charset="0"/>
            </a:endParaRPr>
          </a:p>
          <a:p>
            <a:pPr marL="800100" lvl="1" indent="-342900" algn="just">
              <a:buClr>
                <a:srgbClr val="0075B3"/>
              </a:buClr>
              <a:buFont typeface="Arial" panose="020B0604020202020204" pitchFamily="34" charset="0"/>
              <a:buChar char="•"/>
              <a:defRPr/>
            </a:pPr>
            <a:endParaRPr lang="en-US" sz="3200" dirty="0" smtClean="0">
              <a:latin typeface="Calibri" panose="020F0502020204030204" pitchFamily="34" charset="0"/>
            </a:endParaRPr>
          </a:p>
          <a:p>
            <a:pPr marL="457200" lvl="0" indent="-457200" algn="just">
              <a:buAutoNum type="arabicPeriod"/>
              <a:defRPr/>
            </a:pPr>
            <a:endParaRPr lang="en-US" sz="3200" dirty="0">
              <a:latin typeface="Calibri" panose="020F050202020403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63717570"/>
              </p:ext>
            </p:extLst>
          </p:nvPr>
        </p:nvGraphicFramePr>
        <p:xfrm>
          <a:off x="5860476" y="1046141"/>
          <a:ext cx="6331524" cy="5394960"/>
        </p:xfrm>
        <a:graphic>
          <a:graphicData uri="http://schemas.openxmlformats.org/drawingml/2006/table">
            <a:tbl>
              <a:tblPr firstRow="1" bandRow="1">
                <a:tableStyleId>{5940675A-B579-460E-94D1-54222C63F5DA}</a:tableStyleId>
              </a:tblPr>
              <a:tblGrid>
                <a:gridCol w="1582881"/>
                <a:gridCol w="1582881"/>
                <a:gridCol w="1582881"/>
                <a:gridCol w="1582881"/>
              </a:tblGrid>
              <a:tr h="520634">
                <a:tc>
                  <a:txBody>
                    <a:bodyPr/>
                    <a:lstStyle/>
                    <a:p>
                      <a:pPr algn="ctr"/>
                      <a:r>
                        <a:rPr lang="en-US" dirty="0" smtClean="0">
                          <a:latin typeface="Calibri" panose="020F0502020204030204" pitchFamily="34" charset="0"/>
                        </a:rPr>
                        <a:t>Operation Code (8)</a:t>
                      </a:r>
                      <a:endParaRPr lang="en-US" dirty="0">
                        <a:latin typeface="Calibri" panose="020F0502020204030204" pitchFamily="34" charset="0"/>
                      </a:endParaRPr>
                    </a:p>
                  </a:txBody>
                  <a:tcPr>
                    <a:solidFill>
                      <a:srgbClr val="12ABDB"/>
                    </a:solidFill>
                  </a:tcPr>
                </a:tc>
                <a:tc>
                  <a:txBody>
                    <a:bodyPr/>
                    <a:lstStyle/>
                    <a:p>
                      <a:pPr algn="ctr"/>
                      <a:r>
                        <a:rPr lang="en-US" dirty="0" smtClean="0">
                          <a:latin typeface="Calibri" panose="020F0502020204030204" pitchFamily="34" charset="0"/>
                        </a:rPr>
                        <a:t>Hardware Type</a:t>
                      </a:r>
                      <a:r>
                        <a:rPr lang="en-US" baseline="0" dirty="0" smtClean="0">
                          <a:latin typeface="Calibri" panose="020F0502020204030204" pitchFamily="34" charset="0"/>
                        </a:rPr>
                        <a:t> (8)</a:t>
                      </a:r>
                      <a:endParaRPr lang="en-US" dirty="0">
                        <a:latin typeface="Calibri" panose="020F0502020204030204" pitchFamily="34" charset="0"/>
                      </a:endParaRPr>
                    </a:p>
                  </a:txBody>
                  <a:tcPr>
                    <a:solidFill>
                      <a:srgbClr val="12ABDB"/>
                    </a:solidFill>
                  </a:tcPr>
                </a:tc>
                <a:tc>
                  <a:txBody>
                    <a:bodyPr/>
                    <a:lstStyle/>
                    <a:p>
                      <a:pPr algn="ctr"/>
                      <a:r>
                        <a:rPr lang="en-US" dirty="0" smtClean="0">
                          <a:latin typeface="Calibri" panose="020F0502020204030204" pitchFamily="34" charset="0"/>
                        </a:rPr>
                        <a:t>Hardware Length</a:t>
                      </a:r>
                      <a:r>
                        <a:rPr lang="en-US" baseline="0" dirty="0" smtClean="0">
                          <a:latin typeface="Calibri" panose="020F0502020204030204" pitchFamily="34" charset="0"/>
                        </a:rPr>
                        <a:t> (8)</a:t>
                      </a:r>
                      <a:endParaRPr lang="en-US" dirty="0">
                        <a:latin typeface="Calibri" panose="020F0502020204030204" pitchFamily="34" charset="0"/>
                      </a:endParaRPr>
                    </a:p>
                  </a:txBody>
                  <a:tcPr>
                    <a:solidFill>
                      <a:srgbClr val="12ABDB"/>
                    </a:solidFill>
                  </a:tcPr>
                </a:tc>
                <a:tc>
                  <a:txBody>
                    <a:bodyPr/>
                    <a:lstStyle/>
                    <a:p>
                      <a:pPr algn="ctr"/>
                      <a:r>
                        <a:rPr lang="en-US" dirty="0" smtClean="0">
                          <a:latin typeface="Calibri" panose="020F0502020204030204" pitchFamily="34" charset="0"/>
                        </a:rPr>
                        <a:t>Hop Count (8)</a:t>
                      </a:r>
                      <a:endParaRPr lang="en-US" dirty="0">
                        <a:latin typeface="Calibri" panose="020F0502020204030204" pitchFamily="34" charset="0"/>
                      </a:endParaRPr>
                    </a:p>
                  </a:txBody>
                  <a:tcPr>
                    <a:solidFill>
                      <a:srgbClr val="12ABDB"/>
                    </a:solidFill>
                  </a:tcPr>
                </a:tc>
              </a:tr>
              <a:tr h="289914">
                <a:tc gridSpan="4">
                  <a:txBody>
                    <a:bodyPr/>
                    <a:lstStyle/>
                    <a:p>
                      <a:pPr algn="ctr"/>
                      <a:r>
                        <a:rPr lang="en-US" dirty="0" smtClean="0">
                          <a:latin typeface="Calibri" panose="020F0502020204030204" pitchFamily="34" charset="0"/>
                        </a:rPr>
                        <a:t>Transaction ID (</a:t>
                      </a:r>
                      <a:r>
                        <a:rPr lang="en-US" baseline="0" dirty="0" smtClean="0">
                          <a:latin typeface="Calibri" panose="020F0502020204030204" pitchFamily="34" charset="0"/>
                        </a:rPr>
                        <a:t>4 bytes)</a:t>
                      </a:r>
                      <a:endParaRPr lang="en-US" dirty="0">
                        <a:latin typeface="Calibri" panose="020F0502020204030204" pitchFamily="34" charset="0"/>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89914">
                <a:tc gridSpan="2">
                  <a:txBody>
                    <a:bodyPr/>
                    <a:lstStyle/>
                    <a:p>
                      <a:pPr algn="ctr"/>
                      <a:r>
                        <a:rPr lang="en-US" dirty="0" smtClean="0">
                          <a:latin typeface="Calibri" panose="020F0502020204030204" pitchFamily="34" charset="0"/>
                        </a:rPr>
                        <a:t>Number</a:t>
                      </a:r>
                      <a:r>
                        <a:rPr lang="en-US" baseline="0" dirty="0" smtClean="0">
                          <a:latin typeface="Calibri" panose="020F0502020204030204" pitchFamily="34" charset="0"/>
                        </a:rPr>
                        <a:t> of seconds</a:t>
                      </a:r>
                      <a:endParaRPr lang="en-US" dirty="0">
                        <a:latin typeface="Calibri" panose="020F0502020204030204" pitchFamily="34" charset="0"/>
                      </a:endParaRPr>
                    </a:p>
                  </a:txBody>
                  <a:tcPr/>
                </a:tc>
                <a:tc hMerge="1">
                  <a:txBody>
                    <a:bodyPr/>
                    <a:lstStyle/>
                    <a:p>
                      <a:endParaRPr lang="en-US"/>
                    </a:p>
                  </a:txBody>
                  <a:tcPr/>
                </a:tc>
                <a:tc gridSpan="2">
                  <a:txBody>
                    <a:bodyPr/>
                    <a:lstStyle/>
                    <a:p>
                      <a:pPr algn="ctr"/>
                      <a:r>
                        <a:rPr lang="en-US" dirty="0" smtClean="0">
                          <a:latin typeface="Calibri" panose="020F0502020204030204" pitchFamily="34" charset="0"/>
                        </a:rPr>
                        <a:t>Flag</a:t>
                      </a:r>
                      <a:r>
                        <a:rPr lang="en-US" baseline="0" dirty="0" smtClean="0">
                          <a:latin typeface="Calibri" panose="020F0502020204030204" pitchFamily="34" charset="0"/>
                        </a:rPr>
                        <a:t> (1) : 15 unused bits</a:t>
                      </a:r>
                      <a:endParaRPr lang="en-US" dirty="0">
                        <a:latin typeface="Calibri" panose="020F0502020204030204" pitchFamily="34" charset="0"/>
                      </a:endParaRPr>
                    </a:p>
                  </a:txBody>
                  <a:tcPr/>
                </a:tc>
                <a:tc hMerge="1">
                  <a:txBody>
                    <a:bodyPr/>
                    <a:lstStyle/>
                    <a:p>
                      <a:endParaRPr lang="en-US"/>
                    </a:p>
                  </a:txBody>
                  <a:tcPr/>
                </a:tc>
              </a:tr>
              <a:tr h="289914">
                <a:tc gridSpan="4">
                  <a:txBody>
                    <a:bodyPr/>
                    <a:lstStyle/>
                    <a:p>
                      <a:pPr algn="ctr"/>
                      <a:r>
                        <a:rPr lang="en-US" dirty="0" smtClean="0">
                          <a:latin typeface="Calibri" panose="020F0502020204030204" pitchFamily="34" charset="0"/>
                        </a:rPr>
                        <a:t>Client</a:t>
                      </a:r>
                      <a:r>
                        <a:rPr lang="en-US" baseline="0" dirty="0" smtClean="0">
                          <a:latin typeface="Calibri" panose="020F0502020204030204" pitchFamily="34" charset="0"/>
                        </a:rPr>
                        <a:t> IP Address (4 bytes)</a:t>
                      </a:r>
                      <a:endParaRPr lang="en-US" dirty="0">
                        <a:latin typeface="Calibri" panose="020F0502020204030204" pitchFamily="34" charset="0"/>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89914">
                <a:tc gridSpan="4">
                  <a:txBody>
                    <a:bodyPr/>
                    <a:lstStyle/>
                    <a:p>
                      <a:pPr algn="ctr"/>
                      <a:r>
                        <a:rPr lang="en-US" dirty="0" smtClean="0">
                          <a:latin typeface="Calibri" panose="020F0502020204030204" pitchFamily="34" charset="0"/>
                        </a:rPr>
                        <a:t>Your IP Address</a:t>
                      </a:r>
                      <a:r>
                        <a:rPr lang="en-US" baseline="0" dirty="0" smtClean="0">
                          <a:latin typeface="Calibri" panose="020F0502020204030204" pitchFamily="34" charset="0"/>
                        </a:rPr>
                        <a:t> (4 bytes)</a:t>
                      </a:r>
                      <a:endParaRPr lang="en-US" dirty="0">
                        <a:latin typeface="Calibri" panose="020F0502020204030204" pitchFamily="34" charset="0"/>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89914">
                <a:tc gridSpan="4">
                  <a:txBody>
                    <a:bodyPr/>
                    <a:lstStyle/>
                    <a:p>
                      <a:pPr algn="ctr"/>
                      <a:r>
                        <a:rPr lang="en-US" dirty="0" smtClean="0">
                          <a:latin typeface="Calibri" panose="020F0502020204030204" pitchFamily="34" charset="0"/>
                        </a:rPr>
                        <a:t>Server IP Address (4 bytes)</a:t>
                      </a:r>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89914">
                <a:tc gridSpan="4">
                  <a:txBody>
                    <a:bodyPr/>
                    <a:lstStyle/>
                    <a:p>
                      <a:pPr algn="ctr"/>
                      <a:r>
                        <a:rPr lang="en-US" dirty="0" smtClean="0">
                          <a:latin typeface="Calibri" panose="020F0502020204030204" pitchFamily="34" charset="0"/>
                        </a:rPr>
                        <a:t>Gateway IP address (4 bytes)</a:t>
                      </a:r>
                      <a:endParaRPr lang="en-US" dirty="0">
                        <a:latin typeface="Calibri" panose="020F0502020204030204" pitchFamily="34" charset="0"/>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89914">
                <a:tc gridSpan="4">
                  <a:txBody>
                    <a:bodyPr/>
                    <a:lstStyle/>
                    <a:p>
                      <a:pPr algn="ctr"/>
                      <a:r>
                        <a:rPr lang="en-US" dirty="0" smtClean="0">
                          <a:latin typeface="Calibri" panose="020F0502020204030204" pitchFamily="34" charset="0"/>
                        </a:rPr>
                        <a:t>Client</a:t>
                      </a:r>
                      <a:r>
                        <a:rPr lang="en-US" baseline="0" dirty="0" smtClean="0">
                          <a:latin typeface="Calibri" panose="020F0502020204030204" pitchFamily="34" charset="0"/>
                        </a:rPr>
                        <a:t> Hardware address (4 bytes)</a:t>
                      </a:r>
                      <a:endParaRPr lang="en-US" dirty="0">
                        <a:latin typeface="Calibri" panose="020F0502020204030204" pitchFamily="34" charset="0"/>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89914">
                <a:tc gridSpan="4">
                  <a:txBody>
                    <a:bodyPr/>
                    <a:lstStyle/>
                    <a:p>
                      <a:pPr algn="ctr"/>
                      <a:r>
                        <a:rPr lang="en-US" dirty="0" smtClean="0">
                          <a:latin typeface="Calibri" panose="020F0502020204030204" pitchFamily="34" charset="0"/>
                        </a:rPr>
                        <a:t>Server name (4</a:t>
                      </a:r>
                      <a:r>
                        <a:rPr lang="en-US" baseline="0" dirty="0" smtClean="0">
                          <a:latin typeface="Calibri" panose="020F0502020204030204" pitchFamily="34" charset="0"/>
                        </a:rPr>
                        <a:t> bytes)</a:t>
                      </a:r>
                      <a:endParaRPr lang="en-US" dirty="0">
                        <a:latin typeface="Calibri" panose="020F0502020204030204" pitchFamily="34" charset="0"/>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714855">
                <a:tc gridSpan="4">
                  <a:txBody>
                    <a:bodyPr/>
                    <a:lstStyle/>
                    <a:p>
                      <a:pPr algn="ctr"/>
                      <a:endParaRPr lang="en-US" dirty="0" smtClean="0">
                        <a:latin typeface="Calibri" panose="020F0502020204030204" pitchFamily="34" charset="0"/>
                      </a:endParaRPr>
                    </a:p>
                    <a:p>
                      <a:pPr algn="ctr"/>
                      <a:r>
                        <a:rPr lang="en-US" dirty="0" smtClean="0">
                          <a:latin typeface="Calibri" panose="020F0502020204030204" pitchFamily="34" charset="0"/>
                        </a:rPr>
                        <a:t>Boot filename (128 bytes)</a:t>
                      </a:r>
                    </a:p>
                    <a:p>
                      <a:pPr algn="ctr"/>
                      <a:endParaRPr lang="en-US" dirty="0">
                        <a:latin typeface="Calibri" panose="020F0502020204030204" pitchFamily="34" charset="0"/>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714855">
                <a:tc gridSpan="4">
                  <a:txBody>
                    <a:bodyPr/>
                    <a:lstStyle/>
                    <a:p>
                      <a:pPr algn="ctr"/>
                      <a:endParaRPr lang="en-US" dirty="0">
                        <a:latin typeface="Calibri" panose="020F0502020204030204" pitchFamily="34" charset="0"/>
                      </a:endParaRPr>
                    </a:p>
                    <a:p>
                      <a:pPr algn="ctr"/>
                      <a:r>
                        <a:rPr lang="en-US" dirty="0" smtClean="0">
                          <a:latin typeface="Calibri" panose="020F0502020204030204" pitchFamily="34" charset="0"/>
                        </a:rPr>
                        <a:t>Options (</a:t>
                      </a:r>
                      <a:r>
                        <a:rPr lang="en-US" dirty="0" err="1" smtClean="0">
                          <a:latin typeface="Calibri" panose="020F0502020204030204" pitchFamily="34" charset="0"/>
                        </a:rPr>
                        <a:t>upto</a:t>
                      </a:r>
                      <a:r>
                        <a:rPr lang="en-US" dirty="0" smtClean="0">
                          <a:latin typeface="Calibri" panose="020F0502020204030204" pitchFamily="34" charset="0"/>
                        </a:rPr>
                        <a:t> 312 bytes)</a:t>
                      </a:r>
                    </a:p>
                    <a:p>
                      <a:pPr algn="ctr"/>
                      <a:endParaRPr lang="en-US" dirty="0">
                        <a:latin typeface="Calibri" panose="020F0502020204030204" pitchFamily="34" charset="0"/>
                      </a:endParaRPr>
                    </a:p>
                  </a:txBody>
                  <a:tcPr>
                    <a:solidFill>
                      <a:srgbClr val="12ABDB"/>
                    </a:solidFill>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10" name="Striped Right Arrow 9"/>
          <p:cNvSpPr/>
          <p:nvPr/>
        </p:nvSpPr>
        <p:spPr>
          <a:xfrm>
            <a:off x="1822144" y="1662667"/>
            <a:ext cx="3612066" cy="63475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i="1" dirty="0">
                <a:latin typeface="Calibri" panose="020F0502020204030204" pitchFamily="34" charset="0"/>
              </a:rPr>
              <a:t>DHCP PDU</a:t>
            </a:r>
            <a:endParaRPr lang="en-US" sz="2400" dirty="0"/>
          </a:p>
        </p:txBody>
      </p:sp>
    </p:spTree>
    <p:extLst>
      <p:ext uri="{BB962C8B-B14F-4D97-AF65-F5344CB8AC3E}">
        <p14:creationId xmlns:p14="http://schemas.microsoft.com/office/powerpoint/2010/main" val="2124421570"/>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Leasing an IP Address</a:t>
            </a:r>
            <a:endParaRPr lang="en-US" dirty="0"/>
          </a:p>
        </p:txBody>
      </p:sp>
      <p:sp>
        <p:nvSpPr>
          <p:cNvPr id="3" name="Content Placeholder 2"/>
          <p:cNvSpPr>
            <a:spLocks noGrp="1"/>
          </p:cNvSpPr>
          <p:nvPr>
            <p:ph idx="1"/>
          </p:nvPr>
        </p:nvSpPr>
        <p:spPr/>
        <p:txBody>
          <a:bodyPr>
            <a:normAutofit/>
          </a:bodyPr>
          <a:lstStyle/>
          <a:p>
            <a:pPr marL="457200" indent="-457200">
              <a:lnSpc>
                <a:spcPct val="100000"/>
              </a:lnSpc>
              <a:buClr>
                <a:srgbClr val="0075B3"/>
              </a:buClr>
              <a:buFont typeface="Arial" panose="020B0604020202020204" pitchFamily="34" charset="0"/>
              <a:buChar char="•"/>
            </a:pPr>
            <a:r>
              <a:rPr lang="en-US" sz="2600" dirty="0" smtClean="0"/>
              <a:t>An IP Address is leased during the boot process.</a:t>
            </a:r>
          </a:p>
          <a:p>
            <a:pPr marL="457200" indent="-457200">
              <a:lnSpc>
                <a:spcPct val="100000"/>
              </a:lnSpc>
              <a:buClr>
                <a:srgbClr val="0075B3"/>
              </a:buClr>
              <a:buFont typeface="Arial" panose="020B0604020202020204" pitchFamily="34" charset="0"/>
              <a:buChar char="•"/>
            </a:pPr>
            <a:r>
              <a:rPr lang="en-US" sz="2600" dirty="0" smtClean="0"/>
              <a:t>The overall process is composed of 4 broadcast packets :</a:t>
            </a:r>
          </a:p>
          <a:p>
            <a:pPr marL="690563" lvl="1" indent="-457200">
              <a:buClr>
                <a:srgbClr val="0075B3"/>
              </a:buClr>
              <a:buFont typeface="Arial" panose="020B0604020202020204" pitchFamily="34" charset="0"/>
              <a:buChar char="•"/>
            </a:pPr>
            <a:endParaRPr lang="en-US" sz="2000" dirty="0"/>
          </a:p>
          <a:p>
            <a:pPr marL="800100" lvl="1" indent="-342900" algn="just">
              <a:buClr>
                <a:srgbClr val="0075B3"/>
              </a:buClr>
              <a:buFont typeface="Arial" panose="020B0604020202020204" pitchFamily="34" charset="0"/>
              <a:buChar char="•"/>
              <a:defRPr/>
            </a:pPr>
            <a:r>
              <a:rPr lang="en-US" b="1" dirty="0">
                <a:solidFill>
                  <a:srgbClr val="0070C0"/>
                </a:solidFill>
              </a:rPr>
              <a:t>DHCP</a:t>
            </a:r>
            <a:r>
              <a:rPr lang="en-US" dirty="0"/>
              <a:t>DISCOVER (1)</a:t>
            </a:r>
          </a:p>
          <a:p>
            <a:pPr marL="800100" lvl="1" indent="-342900" algn="just">
              <a:buClr>
                <a:srgbClr val="0075B3"/>
              </a:buClr>
              <a:buFont typeface="Arial" panose="020B0604020202020204" pitchFamily="34" charset="0"/>
              <a:buChar char="•"/>
              <a:defRPr/>
            </a:pPr>
            <a:r>
              <a:rPr lang="en-US" b="1" dirty="0">
                <a:solidFill>
                  <a:srgbClr val="0070C0"/>
                </a:solidFill>
              </a:rPr>
              <a:t>DHCP</a:t>
            </a:r>
            <a:r>
              <a:rPr lang="en-US" dirty="0"/>
              <a:t>OFFER (2)</a:t>
            </a:r>
          </a:p>
          <a:p>
            <a:pPr marL="800100" lvl="1" indent="-342900" algn="just">
              <a:buClr>
                <a:srgbClr val="0075B3"/>
              </a:buClr>
              <a:buFont typeface="Arial" panose="020B0604020202020204" pitchFamily="34" charset="0"/>
              <a:buChar char="•"/>
              <a:defRPr/>
            </a:pPr>
            <a:r>
              <a:rPr lang="en-US" b="1" dirty="0">
                <a:solidFill>
                  <a:srgbClr val="0070C0"/>
                </a:solidFill>
              </a:rPr>
              <a:t>DHCP</a:t>
            </a:r>
            <a:r>
              <a:rPr lang="en-US" dirty="0"/>
              <a:t>REQUEST (3</a:t>
            </a:r>
            <a:r>
              <a:rPr lang="en-US" dirty="0" smtClean="0"/>
              <a:t>)</a:t>
            </a:r>
          </a:p>
          <a:p>
            <a:pPr marL="800100" lvl="1" indent="-342900" algn="just">
              <a:buClr>
                <a:srgbClr val="0075B3"/>
              </a:buClr>
              <a:buFont typeface="Arial" panose="020B0604020202020204" pitchFamily="34" charset="0"/>
              <a:buChar char="•"/>
              <a:defRPr/>
            </a:pPr>
            <a:r>
              <a:rPr lang="en-US" b="1" dirty="0">
                <a:solidFill>
                  <a:srgbClr val="0070C0"/>
                </a:solidFill>
              </a:rPr>
              <a:t>DHCP</a:t>
            </a:r>
            <a:r>
              <a:rPr lang="en-US" dirty="0"/>
              <a:t>ACK (5)</a:t>
            </a:r>
          </a:p>
          <a:p>
            <a:pPr lvl="2" indent="0">
              <a:buClr>
                <a:srgbClr val="0075B3"/>
              </a:buClr>
              <a:buNone/>
            </a:pPr>
            <a:endParaRPr lang="en-US" sz="16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1458"/>
          <a:stretch/>
        </p:blipFill>
        <p:spPr>
          <a:xfrm>
            <a:off x="4975237" y="2466109"/>
            <a:ext cx="6833397" cy="3809999"/>
          </a:xfrm>
          <a:prstGeom prst="rect">
            <a:avLst/>
          </a:prstGeom>
        </p:spPr>
      </p:pic>
      <p:sp>
        <p:nvSpPr>
          <p:cNvPr id="6" name="Rectangle 5"/>
          <p:cNvSpPr/>
          <p:nvPr/>
        </p:nvSpPr>
        <p:spPr>
          <a:xfrm>
            <a:off x="7539365" y="1305862"/>
            <a:ext cx="2427268" cy="923330"/>
          </a:xfrm>
          <a:prstGeom prst="rect">
            <a:avLst/>
          </a:prstGeom>
          <a:noFill/>
        </p:spPr>
        <p:txBody>
          <a:bodyPr wrap="none" lIns="91440" tIns="45720" rIns="91440" bIns="45720">
            <a:spAutoFit/>
          </a:bodyPr>
          <a:lstStyle/>
          <a:p>
            <a:pPr algn="ctr"/>
            <a:r>
              <a:rPr 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DORA</a:t>
            </a:r>
            <a:endPar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318648307"/>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91" y="469612"/>
            <a:ext cx="8393113" cy="709613"/>
          </a:xfrm>
        </p:spPr>
        <p:txBody>
          <a:bodyPr/>
          <a:lstStyle/>
          <a:p>
            <a:r>
              <a:rPr lang="en-US" dirty="0" smtClean="0"/>
              <a:t>Leasing an IP Address</a:t>
            </a:r>
            <a:endParaRPr lang="en-US" dirty="0"/>
          </a:p>
        </p:txBody>
      </p:sp>
      <p:sp>
        <p:nvSpPr>
          <p:cNvPr id="3" name="Content Placeholder 2"/>
          <p:cNvSpPr>
            <a:spLocks noGrp="1"/>
          </p:cNvSpPr>
          <p:nvPr>
            <p:ph idx="4294967295"/>
          </p:nvPr>
        </p:nvSpPr>
        <p:spPr>
          <a:xfrm>
            <a:off x="180109" y="1527609"/>
            <a:ext cx="5968677" cy="4873625"/>
          </a:xfrm>
        </p:spPr>
        <p:txBody>
          <a:bodyPr>
            <a:normAutofit/>
          </a:bodyPr>
          <a:lstStyle/>
          <a:p>
            <a:pPr marL="457200" indent="-457200" algn="just">
              <a:lnSpc>
                <a:spcPct val="100000"/>
              </a:lnSpc>
              <a:buClr>
                <a:srgbClr val="0075B3"/>
              </a:buClr>
              <a:buFont typeface="Arial" panose="020B0604020202020204" pitchFamily="34" charset="0"/>
              <a:buChar char="•"/>
            </a:pPr>
            <a:r>
              <a:rPr lang="en-US" sz="2600" dirty="0" smtClean="0">
                <a:latin typeface="Calibri" panose="020F0502020204030204" pitchFamily="34" charset="0"/>
              </a:rPr>
              <a:t>Any DHCP server that receives the DISCOVER packet responds with an OFFER packet.</a:t>
            </a:r>
          </a:p>
          <a:p>
            <a:pPr marL="457200" indent="-457200" algn="just">
              <a:lnSpc>
                <a:spcPct val="100000"/>
              </a:lnSpc>
              <a:buClr>
                <a:srgbClr val="0075B3"/>
              </a:buClr>
              <a:buFont typeface="Arial" panose="020B0604020202020204" pitchFamily="34" charset="0"/>
              <a:buChar char="•"/>
            </a:pPr>
            <a:r>
              <a:rPr lang="en-US" sz="2600" dirty="0" smtClean="0">
                <a:latin typeface="Calibri" panose="020F0502020204030204" pitchFamily="34" charset="0"/>
              </a:rPr>
              <a:t>The DHCP client responds to the OFFER packet it receives with a REQUEST packet</a:t>
            </a:r>
          </a:p>
          <a:p>
            <a:pPr marL="457200" indent="-457200" algn="just">
              <a:lnSpc>
                <a:spcPct val="100000"/>
              </a:lnSpc>
              <a:buClr>
                <a:srgbClr val="0075B3"/>
              </a:buClr>
              <a:buFont typeface="Arial" panose="020B0604020202020204" pitchFamily="34" charset="0"/>
              <a:buChar char="•"/>
            </a:pPr>
            <a:r>
              <a:rPr lang="en-US" sz="2600" dirty="0" smtClean="0">
                <a:latin typeface="Calibri" panose="020F0502020204030204" pitchFamily="34" charset="0"/>
              </a:rPr>
              <a:t>An ACK (acknowledgement) packet indicates confirmation that the client can use the lease.</a:t>
            </a:r>
          </a:p>
          <a:p>
            <a:pPr marL="457200" indent="-457200" algn="just">
              <a:lnSpc>
                <a:spcPct val="100000"/>
              </a:lnSpc>
              <a:buClr>
                <a:srgbClr val="0075B3"/>
              </a:buClr>
              <a:buFont typeface="Arial" panose="020B0604020202020204" pitchFamily="34" charset="0"/>
              <a:buChar char="•"/>
            </a:pPr>
            <a:r>
              <a:rPr lang="en-US" sz="2600" dirty="0" smtClean="0">
                <a:latin typeface="Calibri" panose="020F0502020204030204" pitchFamily="34" charset="0"/>
              </a:rPr>
              <a:t>Once the ACK is received, the client can start using the IP address and options in the lease.</a:t>
            </a:r>
            <a:endParaRPr lang="en-US" dirty="0">
              <a:latin typeface="Calibri" panose="020F0502020204030204" pitchFamily="34" charset="0"/>
            </a:endParaRPr>
          </a:p>
          <a:p>
            <a:pPr lvl="2" indent="0" algn="just">
              <a:buClr>
                <a:srgbClr val="0075B3"/>
              </a:buClr>
              <a:buNone/>
            </a:pPr>
            <a:endParaRPr lang="en-US" sz="1600" dirty="0">
              <a:latin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9005" y="1690255"/>
            <a:ext cx="5530595" cy="4045528"/>
          </a:xfrm>
          <a:prstGeom prst="rect">
            <a:avLst/>
          </a:prstGeom>
        </p:spPr>
      </p:pic>
    </p:spTree>
    <p:extLst>
      <p:ext uri="{BB962C8B-B14F-4D97-AF65-F5344CB8AC3E}">
        <p14:creationId xmlns:p14="http://schemas.microsoft.com/office/powerpoint/2010/main" val="1442089464"/>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91" y="469612"/>
            <a:ext cx="8393113" cy="709613"/>
          </a:xfrm>
        </p:spPr>
        <p:txBody>
          <a:bodyPr/>
          <a:lstStyle/>
          <a:p>
            <a:r>
              <a:rPr lang="en-US" dirty="0" smtClean="0"/>
              <a:t>Renewing an IP Address</a:t>
            </a:r>
            <a:endParaRPr lang="en-US" dirty="0"/>
          </a:p>
        </p:txBody>
      </p:sp>
      <p:sp>
        <p:nvSpPr>
          <p:cNvPr id="3" name="Content Placeholder 2"/>
          <p:cNvSpPr>
            <a:spLocks noGrp="1"/>
          </p:cNvSpPr>
          <p:nvPr>
            <p:ph idx="4294967295"/>
          </p:nvPr>
        </p:nvSpPr>
        <p:spPr>
          <a:xfrm>
            <a:off x="180109" y="1527609"/>
            <a:ext cx="6172200" cy="4873625"/>
          </a:xfrm>
        </p:spPr>
        <p:txBody>
          <a:bodyPr>
            <a:normAutofit/>
          </a:bodyPr>
          <a:lstStyle/>
          <a:p>
            <a:pPr marL="457200" indent="-457200">
              <a:lnSpc>
                <a:spcPct val="100000"/>
              </a:lnSpc>
              <a:buClr>
                <a:srgbClr val="0075B3"/>
              </a:buClr>
              <a:buFont typeface="Arial" panose="020B0604020202020204" pitchFamily="34" charset="0"/>
              <a:buChar char="•"/>
            </a:pPr>
            <a:r>
              <a:rPr lang="en-US" sz="2600" dirty="0" smtClean="0">
                <a:latin typeface="Calibri" panose="020F0502020204030204" pitchFamily="34" charset="0"/>
              </a:rPr>
              <a:t>The IP address can either be permanent or timed (based on allocation method deployed).</a:t>
            </a:r>
          </a:p>
          <a:p>
            <a:pPr marL="457200" indent="-457200">
              <a:lnSpc>
                <a:spcPct val="100000"/>
              </a:lnSpc>
              <a:buClr>
                <a:srgbClr val="0075B3"/>
              </a:buClr>
              <a:buFont typeface="Arial" panose="020B0604020202020204" pitchFamily="34" charset="0"/>
              <a:buChar char="•"/>
            </a:pPr>
            <a:r>
              <a:rPr lang="en-US" sz="2600" dirty="0" smtClean="0">
                <a:latin typeface="Calibri" panose="020F0502020204030204" pitchFamily="34" charset="0"/>
              </a:rPr>
              <a:t>A permanent address is never used for another client.</a:t>
            </a:r>
          </a:p>
          <a:p>
            <a:pPr marL="457200" indent="-457200">
              <a:lnSpc>
                <a:spcPct val="100000"/>
              </a:lnSpc>
              <a:buClr>
                <a:srgbClr val="0075B3"/>
              </a:buClr>
              <a:buFont typeface="Arial" panose="020B0604020202020204" pitchFamily="34" charset="0"/>
              <a:buChar char="•"/>
            </a:pPr>
            <a:r>
              <a:rPr lang="en-US" sz="2600" dirty="0" smtClean="0">
                <a:latin typeface="Calibri" panose="020F0502020204030204" pitchFamily="34" charset="0"/>
              </a:rPr>
              <a:t>Timed lease expire after a certain time.</a:t>
            </a:r>
          </a:p>
          <a:p>
            <a:pPr marL="457200" indent="-457200">
              <a:lnSpc>
                <a:spcPct val="100000"/>
              </a:lnSpc>
              <a:buClr>
                <a:srgbClr val="0075B3"/>
              </a:buClr>
              <a:buFont typeface="Arial" panose="020B0604020202020204" pitchFamily="34" charset="0"/>
              <a:buChar char="•"/>
            </a:pPr>
            <a:r>
              <a:rPr lang="en-US" sz="2600" dirty="0" smtClean="0">
                <a:latin typeface="Calibri" panose="020F0502020204030204" pitchFamily="34" charset="0"/>
              </a:rPr>
              <a:t>Windows clients attempt to renew their lease after 50% of the lease time has expired.</a:t>
            </a:r>
          </a:p>
          <a:p>
            <a:pPr marL="457200" indent="-457200">
              <a:lnSpc>
                <a:spcPct val="100000"/>
              </a:lnSpc>
              <a:buClr>
                <a:srgbClr val="0075B3"/>
              </a:buClr>
              <a:buFont typeface="Arial" panose="020B0604020202020204" pitchFamily="34" charset="0"/>
              <a:buChar char="•"/>
            </a:pPr>
            <a:r>
              <a:rPr lang="en-US" sz="2600" dirty="0" smtClean="0">
                <a:latin typeface="Calibri" panose="020F0502020204030204" pitchFamily="34" charset="0"/>
              </a:rPr>
              <a:t>A DHCP server may honor or reject a renew request.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0982" y="1527609"/>
            <a:ext cx="5379379" cy="4873625"/>
          </a:xfrm>
          <a:prstGeom prst="rect">
            <a:avLst/>
          </a:prstGeom>
        </p:spPr>
      </p:pic>
    </p:spTree>
    <p:extLst>
      <p:ext uri="{BB962C8B-B14F-4D97-AF65-F5344CB8AC3E}">
        <p14:creationId xmlns:p14="http://schemas.microsoft.com/office/powerpoint/2010/main" val="3377231590"/>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extra bits</a:t>
            </a:r>
            <a:endParaRPr lang="en-US" dirty="0"/>
          </a:p>
        </p:txBody>
      </p:sp>
      <p:sp>
        <p:nvSpPr>
          <p:cNvPr id="3" name="Content Placeholder 2"/>
          <p:cNvSpPr>
            <a:spLocks noGrp="1"/>
          </p:cNvSpPr>
          <p:nvPr>
            <p:ph idx="1"/>
          </p:nvPr>
        </p:nvSpPr>
        <p:spPr>
          <a:xfrm>
            <a:off x="314974" y="1541217"/>
            <a:ext cx="11877026" cy="4665619"/>
          </a:xfrm>
        </p:spPr>
        <p:txBody>
          <a:bodyPr>
            <a:normAutofit/>
          </a:bodyPr>
          <a:lstStyle/>
          <a:p>
            <a:pPr marL="457200" indent="-457200">
              <a:buFont typeface="Arial" panose="020B0604020202020204" pitchFamily="34" charset="0"/>
              <a:buChar char="•"/>
            </a:pPr>
            <a:r>
              <a:rPr lang="en-US" sz="2400" dirty="0" smtClean="0"/>
              <a:t>Backward compatible with BOOTP : static configuration</a:t>
            </a:r>
          </a:p>
          <a:p>
            <a:pPr marL="457200" indent="-457200">
              <a:buFont typeface="Arial" panose="020B0604020202020204" pitchFamily="34" charset="0"/>
              <a:buChar char="•"/>
            </a:pPr>
            <a:r>
              <a:rPr lang="en-US" sz="2400" dirty="0" smtClean="0"/>
              <a:t>Uses client-server model.</a:t>
            </a:r>
          </a:p>
          <a:p>
            <a:pPr marL="457200" indent="-457200">
              <a:buFont typeface="Arial" panose="020B0604020202020204" pitchFamily="34" charset="0"/>
              <a:buChar char="•"/>
            </a:pPr>
            <a:r>
              <a:rPr lang="en-US" sz="2400" dirty="0" smtClean="0"/>
              <a:t>PORTS :</a:t>
            </a:r>
          </a:p>
          <a:p>
            <a:pPr marL="1147763" lvl="3" indent="-457200">
              <a:buFont typeface="Arial" panose="020B0604020202020204" pitchFamily="34" charset="0"/>
              <a:buChar char="•"/>
            </a:pPr>
            <a:r>
              <a:rPr lang="en-US" b="1" dirty="0" smtClean="0">
                <a:solidFill>
                  <a:srgbClr val="0070C0"/>
                </a:solidFill>
              </a:rPr>
              <a:t>67 – connections to server</a:t>
            </a:r>
          </a:p>
          <a:p>
            <a:pPr marL="1147763" lvl="3" indent="-457200">
              <a:buFont typeface="Arial" panose="020B0604020202020204" pitchFamily="34" charset="0"/>
              <a:buChar char="•"/>
            </a:pPr>
            <a:r>
              <a:rPr lang="en-US" b="1" dirty="0" smtClean="0">
                <a:solidFill>
                  <a:srgbClr val="0070C0"/>
                </a:solidFill>
              </a:rPr>
              <a:t>68 – connections to client</a:t>
            </a:r>
            <a:r>
              <a:rPr lang="en-US" sz="1200" dirty="0" smtClean="0"/>
              <a:t> </a:t>
            </a:r>
          </a:p>
          <a:p>
            <a:pPr marL="457200" indent="-457200">
              <a:buFont typeface="Arial" panose="020B0604020202020204" pitchFamily="34" charset="0"/>
              <a:buChar char="•"/>
            </a:pPr>
            <a:r>
              <a:rPr lang="en-US" sz="2400" dirty="0" smtClean="0"/>
              <a:t>DHCP was created by Dynamic Host Configuration Working Group of the </a:t>
            </a:r>
            <a:r>
              <a:rPr lang="en-US" sz="2400" b="1" dirty="0" smtClean="0"/>
              <a:t>Internet Engineering Task Force (IETF)</a:t>
            </a:r>
            <a:r>
              <a:rPr lang="en-US" sz="2400" dirty="0" smtClean="0"/>
              <a:t>.</a:t>
            </a:r>
          </a:p>
          <a:p>
            <a:pPr marL="457200" indent="-457200">
              <a:buFont typeface="Arial" panose="020B0604020202020204" pitchFamily="34" charset="0"/>
              <a:buChar char="•"/>
            </a:pPr>
            <a:r>
              <a:rPr lang="en-US" sz="2400" dirty="0" smtClean="0"/>
              <a:t>Runs over UDP.</a:t>
            </a:r>
          </a:p>
          <a:p>
            <a:pPr marL="457200" indent="-457200">
              <a:buFont typeface="Arial" panose="020B0604020202020204" pitchFamily="34" charset="0"/>
              <a:buChar char="•"/>
            </a:pPr>
            <a:r>
              <a:rPr lang="en-US" sz="2400" b="1" dirty="0" smtClean="0">
                <a:solidFill>
                  <a:srgbClr val="0075B3"/>
                </a:solidFill>
              </a:rPr>
              <a:t>Can you guess why? </a:t>
            </a:r>
            <a:r>
              <a:rPr lang="en-US" sz="2400" dirty="0" smtClean="0"/>
              <a:t>: DHCP </a:t>
            </a:r>
            <a:r>
              <a:rPr lang="en-US" sz="2400" dirty="0"/>
              <a:t>server uses 2 </a:t>
            </a:r>
            <a:r>
              <a:rPr lang="en-US" sz="2400" dirty="0" smtClean="0"/>
              <a:t>Databases </a:t>
            </a:r>
          </a:p>
        </p:txBody>
      </p:sp>
    </p:spTree>
    <p:extLst>
      <p:ext uri="{BB962C8B-B14F-4D97-AF65-F5344CB8AC3E}">
        <p14:creationId xmlns:p14="http://schemas.microsoft.com/office/powerpoint/2010/main" val="1723305569"/>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0"/>
          </p:nvPr>
        </p:nvSpPr>
        <p:spPr>
          <a:xfrm>
            <a:off x="7315199" y="2069523"/>
            <a:ext cx="4267200" cy="1794164"/>
          </a:xfrm>
        </p:spPr>
        <p:txBody>
          <a:bodyPr/>
          <a:lstStyle/>
          <a:p>
            <a:r>
              <a:rPr lang="en-US" dirty="0" smtClean="0"/>
              <a:t>Topic End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2" y="1104901"/>
            <a:ext cx="7430654" cy="5572990"/>
          </a:xfrm>
          <a:prstGeom prst="rect">
            <a:avLst/>
          </a:prstGeom>
        </p:spPr>
      </p:pic>
    </p:spTree>
    <p:extLst>
      <p:ext uri="{BB962C8B-B14F-4D97-AF65-F5344CB8AC3E}">
        <p14:creationId xmlns:p14="http://schemas.microsoft.com/office/powerpoint/2010/main" val="2449231882"/>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88" y="293975"/>
            <a:ext cx="2663676" cy="1584027"/>
          </a:xfrm>
        </p:spPr>
        <p:txBody>
          <a:bodyPr>
            <a:noAutofit/>
          </a:bodyPr>
          <a:lstStyle/>
          <a:p>
            <a:r>
              <a:rPr lang="en-US" i="1" dirty="0" smtClean="0">
                <a:solidFill>
                  <a:srgbClr val="12ABDB"/>
                </a:solidFill>
              </a:rPr>
              <a:t>TOPICS </a:t>
            </a:r>
            <a:br>
              <a:rPr lang="en-US" i="1" dirty="0" smtClean="0">
                <a:solidFill>
                  <a:srgbClr val="12ABDB"/>
                </a:solidFill>
              </a:rPr>
            </a:br>
            <a:r>
              <a:rPr lang="en-US" i="1" dirty="0" smtClean="0">
                <a:solidFill>
                  <a:srgbClr val="12ABDB"/>
                </a:solidFill>
              </a:rPr>
              <a:t>TO </a:t>
            </a:r>
            <a:br>
              <a:rPr lang="en-US" i="1" dirty="0" smtClean="0">
                <a:solidFill>
                  <a:srgbClr val="12ABDB"/>
                </a:solidFill>
              </a:rPr>
            </a:br>
            <a:r>
              <a:rPr lang="en-US" i="1" dirty="0" smtClean="0">
                <a:solidFill>
                  <a:srgbClr val="12ABDB"/>
                </a:solidFill>
              </a:rPr>
              <a:t>BE </a:t>
            </a:r>
            <a:br>
              <a:rPr lang="en-US" i="1" dirty="0" smtClean="0">
                <a:solidFill>
                  <a:srgbClr val="12ABDB"/>
                </a:solidFill>
              </a:rPr>
            </a:br>
            <a:r>
              <a:rPr lang="en-US" i="1" dirty="0" smtClean="0">
                <a:solidFill>
                  <a:srgbClr val="12ABDB"/>
                </a:solidFill>
              </a:rPr>
              <a:t>COVERED</a:t>
            </a:r>
            <a:endParaRPr lang="en-US" i="1" dirty="0">
              <a:solidFill>
                <a:srgbClr val="12ABDB"/>
              </a:solidFill>
            </a:endParaRPr>
          </a:p>
        </p:txBody>
      </p:sp>
      <p:graphicFrame>
        <p:nvGraphicFramePr>
          <p:cNvPr id="3" name="Diagram 2"/>
          <p:cNvGraphicFramePr/>
          <p:nvPr>
            <p:extLst>
              <p:ext uri="{D42A27DB-BD31-4B8C-83A1-F6EECF244321}">
                <p14:modId xmlns:p14="http://schemas.microsoft.com/office/powerpoint/2010/main" val="162772877"/>
              </p:ext>
            </p:extLst>
          </p:nvPr>
        </p:nvGraphicFramePr>
        <p:xfrm>
          <a:off x="4174836" y="94974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9233108"/>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12276" y="5270493"/>
            <a:ext cx="6353596" cy="1698343"/>
          </a:xfrm>
        </p:spPr>
        <p:txBody>
          <a:bodyPr/>
          <a:lstStyle/>
          <a:p>
            <a:pPr>
              <a:lnSpc>
                <a:spcPct val="100000"/>
              </a:lnSpc>
            </a:pPr>
            <a:r>
              <a:rPr lang="en-US" sz="11500" dirty="0" smtClean="0">
                <a:solidFill>
                  <a:srgbClr val="12ABDB"/>
                </a:solidFill>
              </a:rPr>
              <a:t>P</a:t>
            </a:r>
            <a:r>
              <a:rPr lang="en-US" sz="11500" dirty="0" smtClean="0"/>
              <a:t>ROXY</a:t>
            </a:r>
          </a:p>
          <a:p>
            <a:pPr>
              <a:lnSpc>
                <a:spcPct val="100000"/>
              </a:lnSpc>
            </a:pPr>
            <a:r>
              <a:rPr lang="en-US" sz="11500" dirty="0" smtClean="0"/>
              <a:t>SERVICES</a:t>
            </a:r>
            <a:endParaRPr lang="en-US" sz="11500" dirty="0"/>
          </a:p>
        </p:txBody>
      </p:sp>
    </p:spTree>
    <p:extLst>
      <p:ext uri="{BB962C8B-B14F-4D97-AF65-F5344CB8AC3E}">
        <p14:creationId xmlns:p14="http://schemas.microsoft.com/office/powerpoint/2010/main" val="240458295"/>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Proxy ?</a:t>
            </a:r>
            <a:endParaRPr lang="en-US" dirty="0"/>
          </a:p>
        </p:txBody>
      </p:sp>
      <p:sp>
        <p:nvSpPr>
          <p:cNvPr id="3" name="Content Placeholder 2"/>
          <p:cNvSpPr>
            <a:spLocks noGrp="1"/>
          </p:cNvSpPr>
          <p:nvPr>
            <p:ph idx="1"/>
          </p:nvPr>
        </p:nvSpPr>
        <p:spPr>
          <a:xfrm>
            <a:off x="159310" y="1418387"/>
            <a:ext cx="5245203" cy="4873625"/>
          </a:xfrm>
        </p:spPr>
        <p:txBody>
          <a:bodyPr>
            <a:normAutofit fontScale="92500" lnSpcReduction="20000"/>
          </a:bodyPr>
          <a:lstStyle/>
          <a:p>
            <a:pPr marL="457200" indent="-457200" algn="just">
              <a:buClr>
                <a:srgbClr val="0075B3"/>
              </a:buClr>
              <a:buFont typeface="Arial" panose="020B0604020202020204" pitchFamily="34" charset="0"/>
              <a:buChar char="•"/>
            </a:pPr>
            <a:r>
              <a:rPr lang="en-US" sz="2800" dirty="0">
                <a:cs typeface="Times New Roman" pitchFamily="18" charset="0"/>
              </a:rPr>
              <a:t>A Proxy server is a dedicated computer or a software system running on a computer that acts as an intermediary between an endpoint device</a:t>
            </a:r>
            <a:r>
              <a:rPr lang="en-US" sz="2800" dirty="0" smtClean="0">
                <a:cs typeface="Times New Roman" pitchFamily="18" charset="0"/>
              </a:rPr>
              <a:t>.</a:t>
            </a:r>
          </a:p>
          <a:p>
            <a:pPr marL="457200" indent="-457200" algn="just">
              <a:buClr>
                <a:srgbClr val="0075B3"/>
              </a:buClr>
              <a:buFont typeface="Arial" panose="020B0604020202020204" pitchFamily="34" charset="0"/>
              <a:buChar char="•"/>
            </a:pPr>
            <a:endParaRPr lang="en-US" sz="2800" dirty="0">
              <a:cs typeface="Times New Roman" pitchFamily="18" charset="0"/>
            </a:endParaRPr>
          </a:p>
          <a:p>
            <a:pPr marL="457200" indent="-457200" algn="just">
              <a:buClr>
                <a:srgbClr val="0075B3"/>
              </a:buClr>
              <a:buFont typeface="Arial" panose="020B0604020202020204" pitchFamily="34" charset="0"/>
              <a:buChar char="•"/>
            </a:pPr>
            <a:r>
              <a:rPr lang="en-US" sz="2800" dirty="0">
                <a:cs typeface="Times New Roman" pitchFamily="18" charset="0"/>
              </a:rPr>
              <a:t>To the user, the proxy server is invisible, all Internet requests and returned responses appear to be directly with the addressed Internet server.</a:t>
            </a:r>
          </a:p>
          <a:p>
            <a:pPr marL="457200" indent="-457200" algn="just">
              <a:buClr>
                <a:srgbClr val="0075B3"/>
              </a:buClr>
              <a:buFont typeface="Arial" panose="020B0604020202020204" pitchFamily="34" charset="0"/>
              <a:buChar char="•"/>
            </a:pPr>
            <a:endParaRPr lang="en-US" sz="2800" dirty="0">
              <a:cs typeface="Times New Roman" pitchFamily="18" charset="0"/>
            </a:endParaRPr>
          </a:p>
          <a:p>
            <a:pPr algn="just">
              <a:buClr>
                <a:srgbClr val="0075B3"/>
              </a:buClr>
            </a:pPr>
            <a:r>
              <a:rPr lang="en-US" sz="2800" dirty="0" smtClean="0">
                <a:cs typeface="Times New Roman" pitchFamily="18" charset="0"/>
              </a:rPr>
              <a:t>	</a:t>
            </a:r>
            <a:endParaRPr lang="en-US" sz="2800" dirty="0" smtClean="0"/>
          </a:p>
          <a:p>
            <a:pPr marL="457200" indent="-457200">
              <a:buClr>
                <a:srgbClr val="0075B3"/>
              </a:buClr>
              <a:buFont typeface="Arial" panose="020B0604020202020204" pitchFamily="34" charset="0"/>
              <a:buChar char="•"/>
            </a:pPr>
            <a:endParaRPr lang="en-US" sz="2800" dirty="0"/>
          </a:p>
        </p:txBody>
      </p:sp>
      <p:sp>
        <p:nvSpPr>
          <p:cNvPr id="4" name="TextBox 3"/>
          <p:cNvSpPr txBox="1"/>
          <p:nvPr/>
        </p:nvSpPr>
        <p:spPr>
          <a:xfrm>
            <a:off x="5841242" y="4339988"/>
            <a:ext cx="5718412" cy="1200329"/>
          </a:xfrm>
          <a:prstGeom prst="rect">
            <a:avLst/>
          </a:prstGeom>
          <a:noFill/>
        </p:spPr>
        <p:txBody>
          <a:bodyPr wrap="square" rtlCol="0">
            <a:spAutoFit/>
          </a:bodyPr>
          <a:lstStyle/>
          <a:p>
            <a:pPr algn="just"/>
            <a:r>
              <a:rPr lang="en-US" sz="2400" dirty="0" smtClean="0">
                <a:solidFill>
                  <a:schemeClr val="bg1"/>
                </a:solidFill>
              </a:rPr>
              <a:t>FORMAL MEANING :</a:t>
            </a:r>
          </a:p>
          <a:p>
            <a:pPr algn="just"/>
            <a:r>
              <a:rPr lang="en-US" sz="2400" dirty="0">
                <a:solidFill>
                  <a:schemeClr val="bg1"/>
                </a:solidFill>
              </a:rPr>
              <a:t>T</a:t>
            </a:r>
            <a:r>
              <a:rPr lang="en-US" sz="2400" dirty="0" smtClean="0">
                <a:solidFill>
                  <a:schemeClr val="bg1"/>
                </a:solidFill>
              </a:rPr>
              <a:t>he </a:t>
            </a:r>
            <a:r>
              <a:rPr lang="en-US" sz="2400" dirty="0">
                <a:solidFill>
                  <a:schemeClr val="bg1"/>
                </a:solidFill>
              </a:rPr>
              <a:t>authority to represent someone else, especially in </a:t>
            </a:r>
            <a:r>
              <a:rPr lang="en-US" sz="2400" dirty="0" smtClean="0">
                <a:solidFill>
                  <a:schemeClr val="bg1"/>
                </a:solidFill>
              </a:rPr>
              <a:t>voting and COLLEGE LECTURES.</a:t>
            </a:r>
            <a:endParaRPr lang="en-US" sz="2400"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4281"/>
          <a:stretch/>
        </p:blipFill>
        <p:spPr>
          <a:xfrm>
            <a:off x="7429500" y="0"/>
            <a:ext cx="4762500" cy="354841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144" y="1427877"/>
            <a:ext cx="6303856" cy="3496670"/>
          </a:xfrm>
          <a:prstGeom prst="rect">
            <a:avLst/>
          </a:prstGeom>
        </p:spPr>
      </p:pic>
    </p:spTree>
    <p:extLst>
      <p:ext uri="{BB962C8B-B14F-4D97-AF65-F5344CB8AC3E}">
        <p14:creationId xmlns:p14="http://schemas.microsoft.com/office/powerpoint/2010/main" val="27334535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5"/>
                                        </p:tgtEl>
                                      </p:cBhvr>
                                    </p:animEffect>
                                    <p:anim calcmode="lin" valueType="num">
                                      <p:cBhvr>
                                        <p:cTn id="12" dur="1000"/>
                                        <p:tgtEl>
                                          <p:spTgt spid="5"/>
                                        </p:tgtEl>
                                        <p:attrNameLst>
                                          <p:attrName>ppt_x</p:attrName>
                                        </p:attrNameLst>
                                      </p:cBhvr>
                                      <p:tavLst>
                                        <p:tav tm="0">
                                          <p:val>
                                            <p:strVal val="ppt_x"/>
                                          </p:val>
                                        </p:tav>
                                        <p:tav tm="100000">
                                          <p:val>
                                            <p:strVal val="ppt_x"/>
                                          </p:val>
                                        </p:tav>
                                      </p:tavLst>
                                    </p:anim>
                                    <p:anim calcmode="lin" valueType="num">
                                      <p:cBhvr>
                                        <p:cTn id="13" dur="1000"/>
                                        <p:tgtEl>
                                          <p:spTgt spid="5"/>
                                        </p:tgtEl>
                                        <p:attrNameLst>
                                          <p:attrName>ppt_y</p:attrName>
                                        </p:attrNameLst>
                                      </p:cBhvr>
                                      <p:tavLst>
                                        <p:tav tm="0">
                                          <p:val>
                                            <p:strVal val="ppt_y"/>
                                          </p:val>
                                        </p:tav>
                                        <p:tav tm="100000">
                                          <p:val>
                                            <p:strVal val="ppt_y+.1"/>
                                          </p:val>
                                        </p:tav>
                                      </p:tavLst>
                                    </p:anim>
                                    <p:set>
                                      <p:cBhvr>
                                        <p:cTn id="14" dur="1" fill="hold">
                                          <p:stCondLst>
                                            <p:cond delay="999"/>
                                          </p:stCondLst>
                                        </p:cTn>
                                        <p:tgtEl>
                                          <p:spTgt spid="5"/>
                                        </p:tgtEl>
                                        <p:attrNameLst>
                                          <p:attrName>style.visibility</p:attrName>
                                        </p:attrNameLst>
                                      </p:cBhvr>
                                      <p:to>
                                        <p:strVal val="hidden"/>
                                      </p:to>
                                    </p:se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Proxy Server</a:t>
            </a:r>
            <a:endParaRPr lang="en-US" dirty="0"/>
          </a:p>
        </p:txBody>
      </p:sp>
      <p:sp>
        <p:nvSpPr>
          <p:cNvPr id="3" name="Content Placeholder 2"/>
          <p:cNvSpPr>
            <a:spLocks noGrp="1"/>
          </p:cNvSpPr>
          <p:nvPr>
            <p:ph idx="1"/>
          </p:nvPr>
        </p:nvSpPr>
        <p:spPr>
          <a:xfrm>
            <a:off x="0" y="1350149"/>
            <a:ext cx="7314125" cy="4873625"/>
          </a:xfrm>
        </p:spPr>
        <p:txBody>
          <a:bodyPr/>
          <a:lstStyle/>
          <a:p>
            <a:pPr lvl="2">
              <a:buFont typeface="Wingdings" pitchFamily="2" charset="2"/>
              <a:buChar char="Ø"/>
            </a:pPr>
            <a:r>
              <a:rPr lang="en-US" dirty="0">
                <a:cs typeface="Times New Roman" pitchFamily="18" charset="0"/>
              </a:rPr>
              <a:t>To share Internet connection on a LAN.</a:t>
            </a:r>
          </a:p>
          <a:p>
            <a:pPr lvl="2">
              <a:buNone/>
            </a:pPr>
            <a:endParaRPr lang="en-US" dirty="0">
              <a:cs typeface="Times New Roman" pitchFamily="18" charset="0"/>
            </a:endParaRPr>
          </a:p>
          <a:p>
            <a:pPr lvl="2">
              <a:buFont typeface="Wingdings" pitchFamily="2" charset="2"/>
              <a:buChar char="Ø"/>
            </a:pPr>
            <a:r>
              <a:rPr lang="en-US" dirty="0">
                <a:cs typeface="Times New Roman" pitchFamily="18" charset="0"/>
              </a:rPr>
              <a:t>To speed up Internet surfing.</a:t>
            </a:r>
          </a:p>
          <a:p>
            <a:pPr lvl="2">
              <a:buNone/>
            </a:pPr>
            <a:endParaRPr lang="en-US" dirty="0">
              <a:cs typeface="Times New Roman" pitchFamily="18" charset="0"/>
            </a:endParaRPr>
          </a:p>
          <a:p>
            <a:pPr lvl="2">
              <a:buFont typeface="Wingdings" pitchFamily="2" charset="2"/>
              <a:buChar char="Ø"/>
            </a:pPr>
            <a:r>
              <a:rPr lang="en-US" dirty="0">
                <a:cs typeface="Times New Roman" pitchFamily="18" charset="0"/>
              </a:rPr>
              <a:t>To hide the IP address of the client computer.</a:t>
            </a:r>
          </a:p>
          <a:p>
            <a:pPr lvl="2">
              <a:buNone/>
            </a:pPr>
            <a:endParaRPr lang="en-US" dirty="0">
              <a:cs typeface="Times New Roman" pitchFamily="18" charset="0"/>
            </a:endParaRPr>
          </a:p>
          <a:p>
            <a:pPr lvl="2">
              <a:buFont typeface="Wingdings" pitchFamily="2" charset="2"/>
              <a:buChar char="Ø"/>
            </a:pPr>
            <a:r>
              <a:rPr lang="en-US" dirty="0">
                <a:cs typeface="Times New Roman" pitchFamily="18" charset="0"/>
              </a:rPr>
              <a:t>To bypass security restrictions and filters.</a:t>
            </a:r>
          </a:p>
          <a:p>
            <a:pPr lvl="2">
              <a:buNone/>
            </a:pPr>
            <a:endParaRPr lang="en-US" dirty="0">
              <a:cs typeface="Times New Roman" pitchFamily="18" charset="0"/>
            </a:endParaRPr>
          </a:p>
          <a:p>
            <a:pPr lvl="2">
              <a:buFont typeface="Wingdings" pitchFamily="2" charset="2"/>
              <a:buChar char="Ø"/>
            </a:pPr>
            <a:r>
              <a:rPr lang="en-US" dirty="0">
                <a:cs typeface="Times New Roman" pitchFamily="18" charset="0"/>
              </a:rPr>
              <a:t>To scan outbound content.</a:t>
            </a:r>
          </a:p>
          <a:p>
            <a:pPr lvl="2">
              <a:buFont typeface="Wingdings" pitchFamily="2" charset="2"/>
              <a:buChar char="Ø"/>
            </a:pPr>
            <a:endParaRPr lang="en-US" dirty="0">
              <a:cs typeface="Times New Roman" pitchFamily="18" charset="0"/>
            </a:endParaRPr>
          </a:p>
          <a:p>
            <a:pPr lvl="2">
              <a:buFont typeface="Wingdings" pitchFamily="2" charset="2"/>
              <a:buChar char="Ø"/>
            </a:pPr>
            <a:r>
              <a:rPr lang="en-US" dirty="0">
                <a:cs typeface="Times New Roman" pitchFamily="18" charset="0"/>
              </a:rPr>
              <a:t>To stream internal content to Internet users.</a:t>
            </a:r>
          </a:p>
          <a:p>
            <a:endParaRPr lang="en-US" dirty="0"/>
          </a:p>
        </p:txBody>
      </p:sp>
    </p:spTree>
    <p:extLst>
      <p:ext uri="{BB962C8B-B14F-4D97-AF65-F5344CB8AC3E}">
        <p14:creationId xmlns:p14="http://schemas.microsoft.com/office/powerpoint/2010/main" val="34782375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p:cTn id="1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3">
                                            <p:txEl>
                                              <p:pRg st="2" end="2"/>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p:cTn id="1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19" dur="500"/>
                                        <p:tgtEl>
                                          <p:spTgt spid="3">
                                            <p:txEl>
                                              <p:pRg st="4" end="4"/>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 calcmode="lin" valueType="num">
                                      <p:cBhvr>
                                        <p:cTn id="2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24" dur="500"/>
                                        <p:tgtEl>
                                          <p:spTgt spid="3">
                                            <p:txEl>
                                              <p:pRg st="6" end="6"/>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 calcmode="lin" valueType="num">
                                      <p:cBhvr>
                                        <p:cTn id="27"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29" dur="500"/>
                                        <p:tgtEl>
                                          <p:spTgt spid="3">
                                            <p:txEl>
                                              <p:pRg st="8" end="8"/>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 calcmode="lin" valueType="num">
                                      <p:cBhvr>
                                        <p:cTn id="32"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6517" y="246185"/>
            <a:ext cx="4460118" cy="149020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827" y="119796"/>
            <a:ext cx="2489981" cy="268451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4817" y="1462051"/>
            <a:ext cx="1730326" cy="1730326"/>
          </a:xfrm>
          <a:prstGeom prst="rect">
            <a:avLst/>
          </a:prstGeom>
        </p:spPr>
      </p:pic>
      <p:cxnSp>
        <p:nvCxnSpPr>
          <p:cNvPr id="8" name="Curved Connector 7"/>
          <p:cNvCxnSpPr/>
          <p:nvPr/>
        </p:nvCxnSpPr>
        <p:spPr>
          <a:xfrm flipV="1">
            <a:off x="3123028" y="1181686"/>
            <a:ext cx="3530990" cy="1491176"/>
          </a:xfrm>
          <a:prstGeom prst="curvedConnector3">
            <a:avLst>
              <a:gd name="adj1" fmla="val 10936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64747" y="2798287"/>
            <a:ext cx="1349472" cy="461665"/>
          </a:xfrm>
          <a:prstGeom prst="rect">
            <a:avLst/>
          </a:prstGeom>
          <a:noFill/>
        </p:spPr>
        <p:txBody>
          <a:bodyPr wrap="none" lIns="91440" tIns="45720" rIns="91440" bIns="45720">
            <a:spAutoFit/>
          </a:bodyPr>
          <a:lstStyle/>
          <a:p>
            <a:pPr algn="ctr"/>
            <a:r>
              <a:rPr lang="en-US" sz="2400" b="1" cap="none" spc="0" dirty="0" smtClean="0">
                <a:ln w="0"/>
                <a:solidFill>
                  <a:schemeClr val="tx1"/>
                </a:solidFill>
                <a:effectLst>
                  <a:outerShdw blurRad="38100" dist="19050" dir="2700000" algn="tl" rotWithShape="0">
                    <a:schemeClr val="dk1">
                      <a:alpha val="40000"/>
                    </a:schemeClr>
                  </a:outerShdw>
                </a:effectLst>
                <a:latin typeface="Calibri" panose="020F0502020204030204" pitchFamily="34" charset="0"/>
              </a:rPr>
              <a:t>Airtel ISP</a:t>
            </a:r>
            <a:endParaRPr lang="en-US" sz="2400" b="1"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ndParaRPr>
          </a:p>
        </p:txBody>
      </p:sp>
      <p:sp>
        <p:nvSpPr>
          <p:cNvPr id="29" name="Rectangle 28"/>
          <p:cNvSpPr/>
          <p:nvPr/>
        </p:nvSpPr>
        <p:spPr>
          <a:xfrm>
            <a:off x="6619554" y="344604"/>
            <a:ext cx="1189749" cy="461665"/>
          </a:xfrm>
          <a:prstGeom prst="rect">
            <a:avLst/>
          </a:prstGeom>
        </p:spPr>
        <p:txBody>
          <a:bodyPr wrap="none">
            <a:spAutoFit/>
          </a:bodyPr>
          <a:lstStyle/>
          <a:p>
            <a:pPr algn="ctr"/>
            <a:r>
              <a:rPr lang="en-US" sz="2400" b="1" dirty="0" smtClean="0">
                <a:ln w="0"/>
                <a:effectLst>
                  <a:outerShdw blurRad="38100" dist="19050" dir="2700000" algn="tl" rotWithShape="0">
                    <a:schemeClr val="dk1">
                      <a:alpha val="40000"/>
                    </a:schemeClr>
                  </a:outerShdw>
                </a:effectLst>
                <a:latin typeface="Calibri" panose="020F0502020204030204" pitchFamily="34" charset="0"/>
              </a:rPr>
              <a:t>Modem</a:t>
            </a:r>
            <a:endParaRPr lang="en-US" sz="2400" b="1" dirty="0">
              <a:ln w="0"/>
              <a:effectLst>
                <a:outerShdw blurRad="38100" dist="19050" dir="2700000" algn="tl" rotWithShape="0">
                  <a:schemeClr val="dk1">
                    <a:alpha val="40000"/>
                  </a:schemeClr>
                </a:outerShdw>
              </a:effectLst>
              <a:latin typeface="Calibri" panose="020F0502020204030204" pitchFamily="34" charset="0"/>
            </a:endParaRP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1182" y="2723546"/>
            <a:ext cx="2652529" cy="1131002"/>
          </a:xfrm>
          <a:prstGeom prst="rect">
            <a:avLst/>
          </a:prstGeom>
        </p:spPr>
      </p:pic>
      <p:sp>
        <p:nvSpPr>
          <p:cNvPr id="31" name="Rectangle 30"/>
          <p:cNvSpPr/>
          <p:nvPr/>
        </p:nvSpPr>
        <p:spPr>
          <a:xfrm>
            <a:off x="5162732" y="1423498"/>
            <a:ext cx="1430200" cy="400110"/>
          </a:xfrm>
          <a:prstGeom prst="rect">
            <a:avLst/>
          </a:prstGeom>
        </p:spPr>
        <p:txBody>
          <a:bodyPr wrap="none">
            <a:spAutoFit/>
          </a:bodyPr>
          <a:lstStyle/>
          <a:p>
            <a:pPr algn="ctr"/>
            <a:r>
              <a:rPr lang="en-US" sz="2000" b="1" dirty="0" smtClean="0">
                <a:ln w="0"/>
                <a:effectLst>
                  <a:outerShdw blurRad="38100" dist="19050" dir="2700000" algn="tl" rotWithShape="0">
                    <a:schemeClr val="dk1">
                      <a:alpha val="40000"/>
                    </a:schemeClr>
                  </a:outerShdw>
                </a:effectLst>
                <a:latin typeface="Calibri" panose="020F0502020204030204" pitchFamily="34" charset="0"/>
              </a:rPr>
              <a:t>192.168.1.1</a:t>
            </a:r>
            <a:endParaRPr lang="en-US" sz="2000" b="1" dirty="0">
              <a:ln w="0"/>
              <a:effectLst>
                <a:outerShdw blurRad="38100" dist="19050" dir="2700000" algn="tl" rotWithShape="0">
                  <a:schemeClr val="dk1">
                    <a:alpha val="40000"/>
                  </a:schemeClr>
                </a:outerShdw>
              </a:effectLst>
              <a:latin typeface="Calibri" panose="020F0502020204030204" pitchFamily="34" charset="0"/>
            </a:endParaRPr>
          </a:p>
        </p:txBody>
      </p:sp>
      <p:cxnSp>
        <p:nvCxnSpPr>
          <p:cNvPr id="47" name="Elbow Connector 46"/>
          <p:cNvCxnSpPr/>
          <p:nvPr/>
        </p:nvCxnSpPr>
        <p:spPr>
          <a:xfrm rot="16200000" flipH="1">
            <a:off x="4507207" y="4281583"/>
            <a:ext cx="2352822" cy="647655"/>
          </a:xfrm>
          <a:prstGeom prst="bentConnector3">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5419521" y="3808890"/>
            <a:ext cx="1568666" cy="900328"/>
          </a:xfrm>
          <a:prstGeom prst="bent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21296" y="5720551"/>
            <a:ext cx="718041" cy="718041"/>
          </a:xfrm>
          <a:prstGeom prst="rect">
            <a:avLst/>
          </a:prstGeom>
        </p:spPr>
      </p:pic>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26118" y="4914694"/>
            <a:ext cx="827408" cy="827408"/>
          </a:xfrm>
          <a:prstGeom prst="rect">
            <a:avLst/>
          </a:prstGeom>
        </p:spPr>
      </p:pic>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15248" y="4252165"/>
            <a:ext cx="768632" cy="768632"/>
          </a:xfrm>
          <a:prstGeom prst="rect">
            <a:avLst/>
          </a:prstGeom>
        </p:spPr>
      </p:pic>
      <p:cxnSp>
        <p:nvCxnSpPr>
          <p:cNvPr id="67" name="Elbow Connector 66"/>
          <p:cNvCxnSpPr/>
          <p:nvPr/>
        </p:nvCxnSpPr>
        <p:spPr>
          <a:xfrm rot="16200000" flipH="1">
            <a:off x="6224361" y="3464266"/>
            <a:ext cx="1175830" cy="1168599"/>
          </a:xfrm>
          <a:prstGeom prst="bentConnector3">
            <a:avLst>
              <a:gd name="adj1" fmla="val 50000"/>
            </a:avLst>
          </a:prstGeom>
          <a:ln w="44450"/>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7382508" y="4636481"/>
            <a:ext cx="703312" cy="14066"/>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8618721" y="4281215"/>
            <a:ext cx="1779654" cy="707886"/>
          </a:xfrm>
          <a:prstGeom prst="rect">
            <a:avLst/>
          </a:prstGeom>
        </p:spPr>
        <p:txBody>
          <a:bodyPr wrap="none">
            <a:spAutoFit/>
          </a:bodyPr>
          <a:lstStyle/>
          <a:p>
            <a:r>
              <a:rPr lang="en-US" sz="2000" b="1" dirty="0" smtClean="0">
                <a:ln w="0"/>
                <a:effectLst>
                  <a:outerShdw blurRad="38100" dist="19050" dir="2700000" algn="tl" rotWithShape="0">
                    <a:schemeClr val="dk1">
                      <a:alpha val="40000"/>
                    </a:schemeClr>
                  </a:outerShdw>
                </a:effectLst>
                <a:latin typeface="Calibri" panose="020F0502020204030204" pitchFamily="34" charset="0"/>
              </a:rPr>
              <a:t>192.168.1.11</a:t>
            </a:r>
          </a:p>
          <a:p>
            <a:r>
              <a:rPr lang="en-US" sz="2000" b="1" dirty="0" smtClean="0">
                <a:ln w="0"/>
                <a:effectLst>
                  <a:outerShdw blurRad="38100" dist="19050" dir="2700000" algn="tl" rotWithShape="0">
                    <a:schemeClr val="dk1">
                      <a:alpha val="40000"/>
                    </a:schemeClr>
                  </a:outerShdw>
                </a:effectLst>
                <a:latin typeface="Calibri" panose="020F0502020204030204" pitchFamily="34" charset="0"/>
              </a:rPr>
              <a:t>G : 192.168.1.1</a:t>
            </a:r>
            <a:endParaRPr lang="en-US" sz="2000" b="1" dirty="0">
              <a:ln w="0"/>
              <a:effectLst>
                <a:outerShdw blurRad="38100" dist="19050" dir="2700000" algn="tl" rotWithShape="0">
                  <a:schemeClr val="dk1">
                    <a:alpha val="40000"/>
                  </a:schemeClr>
                </a:outerShdw>
              </a:effectLst>
              <a:latin typeface="Calibri" panose="020F0502020204030204" pitchFamily="34" charset="0"/>
            </a:endParaRPr>
          </a:p>
        </p:txBody>
      </p:sp>
      <p:sp>
        <p:nvSpPr>
          <p:cNvPr id="76" name="Rectangle 75"/>
          <p:cNvSpPr/>
          <p:nvPr/>
        </p:nvSpPr>
        <p:spPr>
          <a:xfrm>
            <a:off x="7268362" y="5068445"/>
            <a:ext cx="1909497" cy="707886"/>
          </a:xfrm>
          <a:prstGeom prst="rect">
            <a:avLst/>
          </a:prstGeom>
        </p:spPr>
        <p:txBody>
          <a:bodyPr wrap="none">
            <a:spAutoFit/>
          </a:bodyPr>
          <a:lstStyle/>
          <a:p>
            <a:r>
              <a:rPr lang="en-US" sz="2000" b="1" dirty="0" smtClean="0">
                <a:ln w="0"/>
                <a:solidFill>
                  <a:srgbClr val="0075B3"/>
                </a:solidFill>
                <a:effectLst>
                  <a:outerShdw blurRad="38100" dist="19050" dir="2700000" algn="tl" rotWithShape="0">
                    <a:schemeClr val="dk1">
                      <a:alpha val="40000"/>
                    </a:schemeClr>
                  </a:outerShdw>
                </a:effectLst>
                <a:latin typeface="Calibri" panose="020F0502020204030204" pitchFamily="34" charset="0"/>
              </a:rPr>
              <a:t>192.168.1.12</a:t>
            </a:r>
          </a:p>
          <a:p>
            <a:r>
              <a:rPr lang="en-US" sz="2000" b="1" dirty="0" smtClean="0">
                <a:ln w="0"/>
                <a:solidFill>
                  <a:srgbClr val="0075B3"/>
                </a:solidFill>
                <a:effectLst>
                  <a:outerShdw blurRad="38100" dist="19050" dir="2700000" algn="tl" rotWithShape="0">
                    <a:schemeClr val="dk1">
                      <a:alpha val="40000"/>
                    </a:schemeClr>
                  </a:outerShdw>
                </a:effectLst>
                <a:latin typeface="Calibri" panose="020F0502020204030204" pitchFamily="34" charset="0"/>
              </a:rPr>
              <a:t>G : 192.168.1.10</a:t>
            </a:r>
            <a:endParaRPr lang="en-US" sz="2000" b="1" dirty="0">
              <a:ln w="0"/>
              <a:solidFill>
                <a:srgbClr val="0075B3"/>
              </a:solidFill>
              <a:effectLst>
                <a:outerShdw blurRad="38100" dist="19050" dir="2700000" algn="tl" rotWithShape="0">
                  <a:schemeClr val="dk1">
                    <a:alpha val="40000"/>
                  </a:schemeClr>
                </a:outerShdw>
              </a:effectLst>
              <a:latin typeface="Calibri" panose="020F0502020204030204" pitchFamily="34" charset="0"/>
            </a:endParaRPr>
          </a:p>
        </p:txBody>
      </p:sp>
      <p:sp>
        <p:nvSpPr>
          <p:cNvPr id="77" name="Rectangle 76"/>
          <p:cNvSpPr/>
          <p:nvPr/>
        </p:nvSpPr>
        <p:spPr>
          <a:xfrm>
            <a:off x="6278797" y="5823979"/>
            <a:ext cx="1909497" cy="707886"/>
          </a:xfrm>
          <a:prstGeom prst="rect">
            <a:avLst/>
          </a:prstGeom>
        </p:spPr>
        <p:txBody>
          <a:bodyPr wrap="none">
            <a:spAutoFit/>
          </a:bodyPr>
          <a:lstStyle/>
          <a:p>
            <a:r>
              <a:rPr lang="en-US" sz="2000" b="1" dirty="0" smtClean="0">
                <a:ln w="0"/>
                <a:solidFill>
                  <a:srgbClr val="0075B3"/>
                </a:solidFill>
                <a:effectLst>
                  <a:outerShdw blurRad="38100" dist="19050" dir="2700000" algn="tl" rotWithShape="0">
                    <a:schemeClr val="dk1">
                      <a:alpha val="40000"/>
                    </a:schemeClr>
                  </a:outerShdw>
                </a:effectLst>
                <a:latin typeface="Calibri" panose="020F0502020204030204" pitchFamily="34" charset="0"/>
              </a:rPr>
              <a:t>192.168.1.13</a:t>
            </a:r>
          </a:p>
          <a:p>
            <a:r>
              <a:rPr lang="en-US" sz="2000" b="1" dirty="0" smtClean="0">
                <a:ln w="0"/>
                <a:solidFill>
                  <a:srgbClr val="0075B3"/>
                </a:solidFill>
                <a:effectLst>
                  <a:outerShdw blurRad="38100" dist="19050" dir="2700000" algn="tl" rotWithShape="0">
                    <a:schemeClr val="dk1">
                      <a:alpha val="40000"/>
                    </a:schemeClr>
                  </a:outerShdw>
                </a:effectLst>
                <a:latin typeface="Calibri" panose="020F0502020204030204" pitchFamily="34" charset="0"/>
              </a:rPr>
              <a:t>G : 192.168.1.10</a:t>
            </a:r>
            <a:endParaRPr lang="en-US" sz="2000" b="1" dirty="0">
              <a:ln w="0"/>
              <a:solidFill>
                <a:srgbClr val="0075B3"/>
              </a:solidFill>
              <a:effectLst>
                <a:outerShdw blurRad="38100" dist="19050" dir="2700000" algn="tl" rotWithShape="0">
                  <a:schemeClr val="dk1">
                    <a:alpha val="40000"/>
                  </a:schemeClr>
                </a:outerShdw>
              </a:effectLst>
              <a:latin typeface="Calibri" panose="020F0502020204030204" pitchFamily="34" charset="0"/>
            </a:endParaRPr>
          </a:p>
        </p:txBody>
      </p:sp>
      <p:cxnSp>
        <p:nvCxnSpPr>
          <p:cNvPr id="79" name="Curved Connector 78"/>
          <p:cNvCxnSpPr/>
          <p:nvPr/>
        </p:nvCxnSpPr>
        <p:spPr>
          <a:xfrm flipV="1">
            <a:off x="6492557" y="2100662"/>
            <a:ext cx="3134078" cy="1295860"/>
          </a:xfrm>
          <a:prstGeom prst="curvedConnector3">
            <a:avLst>
              <a:gd name="adj1" fmla="val -14636"/>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26635" y="973586"/>
            <a:ext cx="2381250" cy="2381250"/>
          </a:xfrm>
          <a:prstGeom prst="rect">
            <a:avLst/>
          </a:prstGeom>
        </p:spPr>
      </p:pic>
      <p:sp>
        <p:nvSpPr>
          <p:cNvPr id="85" name="Rectangle 84"/>
          <p:cNvSpPr/>
          <p:nvPr/>
        </p:nvSpPr>
        <p:spPr>
          <a:xfrm>
            <a:off x="9807473" y="3216865"/>
            <a:ext cx="1779654" cy="707886"/>
          </a:xfrm>
          <a:prstGeom prst="rect">
            <a:avLst/>
          </a:prstGeom>
        </p:spPr>
        <p:txBody>
          <a:bodyPr wrap="none">
            <a:spAutoFit/>
          </a:bodyPr>
          <a:lstStyle/>
          <a:p>
            <a:r>
              <a:rPr lang="en-US" sz="2000" b="1" dirty="0" smtClean="0">
                <a:ln w="0"/>
                <a:solidFill>
                  <a:srgbClr val="0075B3"/>
                </a:solidFill>
                <a:effectLst>
                  <a:outerShdw blurRad="38100" dist="19050" dir="2700000" algn="tl" rotWithShape="0">
                    <a:schemeClr val="dk1">
                      <a:alpha val="40000"/>
                    </a:schemeClr>
                  </a:outerShdw>
                </a:effectLst>
                <a:latin typeface="Calibri" panose="020F0502020204030204" pitchFamily="34" charset="0"/>
              </a:rPr>
              <a:t>192.168.1.10</a:t>
            </a:r>
          </a:p>
          <a:p>
            <a:r>
              <a:rPr lang="en-US" sz="2000" b="1" dirty="0" smtClean="0">
                <a:ln w="0"/>
                <a:solidFill>
                  <a:srgbClr val="0075B3"/>
                </a:solidFill>
                <a:effectLst>
                  <a:outerShdw blurRad="38100" dist="19050" dir="2700000" algn="tl" rotWithShape="0">
                    <a:schemeClr val="dk1">
                      <a:alpha val="40000"/>
                    </a:schemeClr>
                  </a:outerShdw>
                </a:effectLst>
                <a:latin typeface="Calibri" panose="020F0502020204030204" pitchFamily="34" charset="0"/>
              </a:rPr>
              <a:t>G : 192.168.1.1</a:t>
            </a:r>
            <a:endParaRPr lang="en-US" sz="2000" b="1" dirty="0">
              <a:ln w="0"/>
              <a:solidFill>
                <a:srgbClr val="0075B3"/>
              </a:solidFill>
              <a:effectLst>
                <a:outerShdw blurRad="38100" dist="19050" dir="2700000" algn="tl" rotWithShape="0">
                  <a:schemeClr val="dk1">
                    <a:alpha val="40000"/>
                  </a:schemeClr>
                </a:outerShdw>
              </a:effectLst>
              <a:latin typeface="Calibri" panose="020F0502020204030204" pitchFamily="34" charset="0"/>
            </a:endParaRPr>
          </a:p>
        </p:txBody>
      </p:sp>
      <p:cxnSp>
        <p:nvCxnSpPr>
          <p:cNvPr id="105" name="Curved Connector 104"/>
          <p:cNvCxnSpPr/>
          <p:nvPr/>
        </p:nvCxnSpPr>
        <p:spPr>
          <a:xfrm rot="5400000">
            <a:off x="5819770" y="2015934"/>
            <a:ext cx="2173150" cy="504654"/>
          </a:xfrm>
          <a:prstGeom prst="curvedConnector3">
            <a:avLst>
              <a:gd name="adj1" fmla="val 123797"/>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6" name="Freeform 115"/>
          <p:cNvSpPr/>
          <p:nvPr/>
        </p:nvSpPr>
        <p:spPr>
          <a:xfrm>
            <a:off x="7653665" y="1195754"/>
            <a:ext cx="2062983" cy="2014386"/>
          </a:xfrm>
          <a:custGeom>
            <a:avLst/>
            <a:gdLst>
              <a:gd name="connsiteX0" fmla="*/ 13227 w 2062983"/>
              <a:gd name="connsiteY0" fmla="*/ 0 h 2014386"/>
              <a:gd name="connsiteX1" fmla="*/ 280513 w 2062983"/>
              <a:gd name="connsiteY1" fmla="*/ 1955409 h 2014386"/>
              <a:gd name="connsiteX2" fmla="*/ 1912366 w 2062983"/>
              <a:gd name="connsiteY2" fmla="*/ 1505243 h 2014386"/>
              <a:gd name="connsiteX3" fmla="*/ 1996772 w 2062983"/>
              <a:gd name="connsiteY3" fmla="*/ 1505243 h 2014386"/>
              <a:gd name="connsiteX4" fmla="*/ 1968637 w 2062983"/>
              <a:gd name="connsiteY4" fmla="*/ 1477108 h 2014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83" h="2014386">
                <a:moveTo>
                  <a:pt x="13227" y="0"/>
                </a:moveTo>
                <a:cubicBezTo>
                  <a:pt x="-11392" y="852267"/>
                  <a:pt x="-36010" y="1704535"/>
                  <a:pt x="280513" y="1955409"/>
                </a:cubicBezTo>
                <a:cubicBezTo>
                  <a:pt x="597036" y="2206283"/>
                  <a:pt x="1626323" y="1580271"/>
                  <a:pt x="1912366" y="1505243"/>
                </a:cubicBezTo>
                <a:cubicBezTo>
                  <a:pt x="2198409" y="1430215"/>
                  <a:pt x="1987394" y="1509932"/>
                  <a:pt x="1996772" y="1505243"/>
                </a:cubicBezTo>
                <a:cubicBezTo>
                  <a:pt x="2006150" y="1500554"/>
                  <a:pt x="1987393" y="1488831"/>
                  <a:pt x="1968637" y="1477108"/>
                </a:cubicBezTo>
              </a:path>
            </a:pathLst>
          </a:cu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554" y="174525"/>
            <a:ext cx="6096000" cy="6572250"/>
          </a:xfrm>
          <a:prstGeom prst="rect">
            <a:avLst/>
          </a:prstGeom>
        </p:spPr>
      </p:pic>
      <p:sp>
        <p:nvSpPr>
          <p:cNvPr id="92" name="Text Placeholder 1"/>
          <p:cNvSpPr txBox="1">
            <a:spLocks/>
          </p:cNvSpPr>
          <p:nvPr/>
        </p:nvSpPr>
        <p:spPr>
          <a:xfrm>
            <a:off x="128961" y="4171363"/>
            <a:ext cx="4267200" cy="1794164"/>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7200" b="1" kern="1200">
                <a:solidFill>
                  <a:srgbClr val="0070C0"/>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
              </a:spcAft>
              <a:buClrTx/>
              <a:buSzTx/>
              <a:buFont typeface="Arial" panose="020B0604020202020204" pitchFamily="34" charset="0"/>
              <a:buNone/>
              <a:tabLst/>
              <a:defRPr/>
            </a:pPr>
            <a:r>
              <a:rPr lang="en-US" dirty="0" smtClean="0">
                <a:latin typeface="Calibri"/>
              </a:rPr>
              <a:t>How </a:t>
            </a:r>
            <a:r>
              <a:rPr kumimoji="0" lang="en-US" sz="7200" b="1" i="0" u="none" strike="noStrike" kern="1200" cap="none" spc="0" normalizeH="0" baseline="0" noProof="0" dirty="0" smtClean="0">
                <a:ln>
                  <a:noFill/>
                </a:ln>
                <a:solidFill>
                  <a:srgbClr val="0070C0"/>
                </a:solidFill>
                <a:effectLst/>
                <a:uLnTx/>
                <a:uFillTx/>
                <a:latin typeface="Calibri"/>
                <a:ea typeface="+mn-ea"/>
                <a:cs typeface="+mn-cs"/>
              </a:rPr>
              <a:t>Proxy</a:t>
            </a:r>
            <a:r>
              <a:rPr kumimoji="0" lang="en-US" sz="7200" b="1" i="0" u="none" strike="noStrike" kern="1200" cap="none" spc="0" normalizeH="0" noProof="0" dirty="0" smtClean="0">
                <a:ln>
                  <a:noFill/>
                </a:ln>
                <a:solidFill>
                  <a:srgbClr val="0070C0"/>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100"/>
              </a:spcAft>
              <a:buClrTx/>
              <a:buSzTx/>
              <a:buFont typeface="Arial" panose="020B0604020202020204" pitchFamily="34" charset="0"/>
              <a:buNone/>
              <a:tabLst/>
              <a:defRPr/>
            </a:pPr>
            <a:r>
              <a:rPr lang="en-US" baseline="0" dirty="0" smtClean="0">
                <a:latin typeface="Calibri"/>
              </a:rPr>
              <a:t>Works</a:t>
            </a:r>
            <a:r>
              <a:rPr lang="en-US" dirty="0" smtClean="0">
                <a:latin typeface="Calibri"/>
              </a:rPr>
              <a:t> ?</a:t>
            </a:r>
            <a:endParaRPr kumimoji="0" lang="en-US" sz="7200" b="1" i="0" u="none" strike="noStrike" kern="1200" cap="none" spc="0" normalizeH="0" baseline="0" noProof="0" dirty="0">
              <a:ln>
                <a:noFill/>
              </a:ln>
              <a:solidFill>
                <a:srgbClr val="0070C0"/>
              </a:solidFill>
              <a:effectLst/>
              <a:uLnTx/>
              <a:uFillTx/>
              <a:latin typeface="Calibri"/>
              <a:ea typeface="+mn-ea"/>
              <a:cs typeface="+mn-cs"/>
            </a:endParaRPr>
          </a:p>
        </p:txBody>
      </p:sp>
      <p:sp>
        <p:nvSpPr>
          <p:cNvPr id="118" name="TextBox 117"/>
          <p:cNvSpPr txBox="1"/>
          <p:nvPr/>
        </p:nvSpPr>
        <p:spPr>
          <a:xfrm>
            <a:off x="10614786" y="504338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359659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wipe(down)">
                                      <p:cBhvr>
                                        <p:cTn id="13" dur="500"/>
                                        <p:tgtEl>
                                          <p:spTgt spid="9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1000"/>
                                        <p:tgtEl>
                                          <p:spTgt spid="29"/>
                                        </p:tgtEl>
                                      </p:cBhvr>
                                    </p:animEffect>
                                    <p:anim calcmode="lin" valueType="num">
                                      <p:cBhvr>
                                        <p:cTn id="34" dur="1000" fill="hold"/>
                                        <p:tgtEl>
                                          <p:spTgt spid="29"/>
                                        </p:tgtEl>
                                        <p:attrNameLst>
                                          <p:attrName>ppt_x</p:attrName>
                                        </p:attrNameLst>
                                      </p:cBhvr>
                                      <p:tavLst>
                                        <p:tav tm="0">
                                          <p:val>
                                            <p:strVal val="#ppt_x"/>
                                          </p:val>
                                        </p:tav>
                                        <p:tav tm="100000">
                                          <p:val>
                                            <p:strVal val="#ppt_x"/>
                                          </p:val>
                                        </p:tav>
                                      </p:tavLst>
                                    </p:anim>
                                    <p:anim calcmode="lin" valueType="num">
                                      <p:cBhvr>
                                        <p:cTn id="35" dur="1000" fill="hold"/>
                                        <p:tgtEl>
                                          <p:spTgt spid="29"/>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1000"/>
                                        <p:tgtEl>
                                          <p:spTgt spid="31"/>
                                        </p:tgtEl>
                                      </p:cBhvr>
                                    </p:animEffect>
                                    <p:anim calcmode="lin" valueType="num">
                                      <p:cBhvr>
                                        <p:cTn id="39" dur="1000" fill="hold"/>
                                        <p:tgtEl>
                                          <p:spTgt spid="31"/>
                                        </p:tgtEl>
                                        <p:attrNameLst>
                                          <p:attrName>ppt_x</p:attrName>
                                        </p:attrNameLst>
                                      </p:cBhvr>
                                      <p:tavLst>
                                        <p:tav tm="0">
                                          <p:val>
                                            <p:strVal val="#ppt_x"/>
                                          </p:val>
                                        </p:tav>
                                        <p:tav tm="100000">
                                          <p:val>
                                            <p:strVal val="#ppt_x"/>
                                          </p:val>
                                        </p:tav>
                                      </p:tavLst>
                                    </p:anim>
                                    <p:anim calcmode="lin" valueType="num">
                                      <p:cBhvr>
                                        <p:cTn id="40" dur="1000" fill="hold"/>
                                        <p:tgtEl>
                                          <p:spTgt spid="31"/>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1000"/>
                                        <p:tgtEl>
                                          <p:spTgt spid="30"/>
                                        </p:tgtEl>
                                      </p:cBhvr>
                                    </p:animEffect>
                                    <p:anim calcmode="lin" valueType="num">
                                      <p:cBhvr>
                                        <p:cTn id="51" dur="1000" fill="hold"/>
                                        <p:tgtEl>
                                          <p:spTgt spid="30"/>
                                        </p:tgtEl>
                                        <p:attrNameLst>
                                          <p:attrName>ppt_x</p:attrName>
                                        </p:attrNameLst>
                                      </p:cBhvr>
                                      <p:tavLst>
                                        <p:tav tm="0">
                                          <p:val>
                                            <p:strVal val="#ppt_x"/>
                                          </p:val>
                                        </p:tav>
                                        <p:tav tm="100000">
                                          <p:val>
                                            <p:strVal val="#ppt_x"/>
                                          </p:val>
                                        </p:tav>
                                      </p:tavLst>
                                    </p:anim>
                                    <p:anim calcmode="lin" valueType="num">
                                      <p:cBhvr>
                                        <p:cTn id="52" dur="1000" fill="hold"/>
                                        <p:tgtEl>
                                          <p:spTgt spid="30"/>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42" presetClass="entr" presetSubtype="0" fill="hold" nodeType="afterEffect">
                                  <p:stCondLst>
                                    <p:cond delay="0"/>
                                  </p:stCondLst>
                                  <p:childTnLst>
                                    <p:set>
                                      <p:cBhvr>
                                        <p:cTn id="55" dur="1" fill="hold">
                                          <p:stCondLst>
                                            <p:cond delay="0"/>
                                          </p:stCondLst>
                                        </p:cTn>
                                        <p:tgtEl>
                                          <p:spTgt spid="105"/>
                                        </p:tgtEl>
                                        <p:attrNameLst>
                                          <p:attrName>style.visibility</p:attrName>
                                        </p:attrNameLst>
                                      </p:cBhvr>
                                      <p:to>
                                        <p:strVal val="visible"/>
                                      </p:to>
                                    </p:set>
                                    <p:animEffect transition="in" filter="fade">
                                      <p:cBhvr>
                                        <p:cTn id="56" dur="1000"/>
                                        <p:tgtEl>
                                          <p:spTgt spid="105"/>
                                        </p:tgtEl>
                                      </p:cBhvr>
                                    </p:animEffect>
                                    <p:anim calcmode="lin" valueType="num">
                                      <p:cBhvr>
                                        <p:cTn id="57" dur="1000" fill="hold"/>
                                        <p:tgtEl>
                                          <p:spTgt spid="105"/>
                                        </p:tgtEl>
                                        <p:attrNameLst>
                                          <p:attrName>ppt_x</p:attrName>
                                        </p:attrNameLst>
                                      </p:cBhvr>
                                      <p:tavLst>
                                        <p:tav tm="0">
                                          <p:val>
                                            <p:strVal val="#ppt_x"/>
                                          </p:val>
                                        </p:tav>
                                        <p:tav tm="100000">
                                          <p:val>
                                            <p:strVal val="#ppt_x"/>
                                          </p:val>
                                        </p:tav>
                                      </p:tavLst>
                                    </p:anim>
                                    <p:anim calcmode="lin" valueType="num">
                                      <p:cBhvr>
                                        <p:cTn id="58"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wipe(down)">
                                      <p:cBhvr>
                                        <p:cTn id="63" dur="500"/>
                                        <p:tgtEl>
                                          <p:spTgt spid="67"/>
                                        </p:tgtEl>
                                      </p:cBhvr>
                                    </p:animEffect>
                                  </p:childTnLst>
                                </p:cTn>
                              </p:par>
                              <p:par>
                                <p:cTn id="64" presetID="22" presetClass="entr" presetSubtype="4" fill="hold" nodeType="with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wipe(down)">
                                      <p:cBhvr>
                                        <p:cTn id="66" dur="500"/>
                                        <p:tgtEl>
                                          <p:spTgt spid="70"/>
                                        </p:tgtEl>
                                      </p:cBhvr>
                                    </p:animEffect>
                                  </p:childTnLst>
                                </p:cTn>
                              </p:par>
                              <p:par>
                                <p:cTn id="67" presetID="22" presetClass="entr" presetSubtype="4"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wipe(down)">
                                      <p:cBhvr>
                                        <p:cTn id="69" dur="500"/>
                                        <p:tgtEl>
                                          <p:spTgt spid="65"/>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down)">
                                      <p:cBhvr>
                                        <p:cTn id="72" dur="500"/>
                                        <p:tgtEl>
                                          <p:spTgt spid="75"/>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84"/>
                                        </p:tgtEl>
                                        <p:attrNameLst>
                                          <p:attrName>style.visibility</p:attrName>
                                        </p:attrNameLst>
                                      </p:cBhvr>
                                      <p:to>
                                        <p:strVal val="visible"/>
                                      </p:to>
                                    </p:set>
                                    <p:animEffect transition="in" filter="barn(inVertical)">
                                      <p:cBhvr>
                                        <p:cTn id="77" dur="500"/>
                                        <p:tgtEl>
                                          <p:spTgt spid="84"/>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85"/>
                                        </p:tgtEl>
                                        <p:attrNameLst>
                                          <p:attrName>style.visibility</p:attrName>
                                        </p:attrNameLst>
                                      </p:cBhvr>
                                      <p:to>
                                        <p:strVal val="visible"/>
                                      </p:to>
                                    </p:set>
                                    <p:animEffect transition="in" filter="barn(inVertical)">
                                      <p:cBhvr>
                                        <p:cTn id="80" dur="500"/>
                                        <p:tgtEl>
                                          <p:spTgt spid="85"/>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116"/>
                                        </p:tgtEl>
                                        <p:attrNameLst>
                                          <p:attrName>style.visibility</p:attrName>
                                        </p:attrNameLst>
                                      </p:cBhvr>
                                      <p:to>
                                        <p:strVal val="visible"/>
                                      </p:to>
                                    </p:set>
                                    <p:animEffect transition="in" filter="barn(inVertical)">
                                      <p:cBhvr>
                                        <p:cTn id="83" dur="500"/>
                                        <p:tgtEl>
                                          <p:spTgt spid="116"/>
                                        </p:tgtEl>
                                      </p:cBhvr>
                                    </p:animEffect>
                                  </p:childTnLst>
                                </p:cTn>
                              </p:par>
                            </p:childTnLst>
                          </p:cTn>
                        </p:par>
                      </p:childTnLst>
                    </p:cTn>
                  </p:par>
                  <p:par>
                    <p:cTn id="84" fill="hold">
                      <p:stCondLst>
                        <p:cond delay="indefinite"/>
                      </p:stCondLst>
                      <p:childTnLst>
                        <p:par>
                          <p:cTn id="85" fill="hold">
                            <p:stCondLst>
                              <p:cond delay="0"/>
                            </p:stCondLst>
                            <p:childTnLst>
                              <p:par>
                                <p:cTn id="86" presetID="26" presetClass="entr" presetSubtype="0" fill="hold" nodeType="clickEffect">
                                  <p:stCondLst>
                                    <p:cond delay="0"/>
                                  </p:stCondLst>
                                  <p:childTnLst>
                                    <p:set>
                                      <p:cBhvr>
                                        <p:cTn id="87" dur="1" fill="hold">
                                          <p:stCondLst>
                                            <p:cond delay="0"/>
                                          </p:stCondLst>
                                        </p:cTn>
                                        <p:tgtEl>
                                          <p:spTgt spid="79"/>
                                        </p:tgtEl>
                                        <p:attrNameLst>
                                          <p:attrName>style.visibility</p:attrName>
                                        </p:attrNameLst>
                                      </p:cBhvr>
                                      <p:to>
                                        <p:strVal val="visible"/>
                                      </p:to>
                                    </p:set>
                                    <p:animEffect transition="in" filter="wipe(down)">
                                      <p:cBhvr>
                                        <p:cTn id="88" dur="580">
                                          <p:stCondLst>
                                            <p:cond delay="0"/>
                                          </p:stCondLst>
                                        </p:cTn>
                                        <p:tgtEl>
                                          <p:spTgt spid="79"/>
                                        </p:tgtEl>
                                      </p:cBhvr>
                                    </p:animEffect>
                                    <p:anim calcmode="lin" valueType="num">
                                      <p:cBhvr>
                                        <p:cTn id="89" dur="1822" tmFilter="0,0; 0.14,0.36; 0.43,0.73; 0.71,0.91; 1.0,1.0">
                                          <p:stCondLst>
                                            <p:cond delay="0"/>
                                          </p:stCondLst>
                                        </p:cTn>
                                        <p:tgtEl>
                                          <p:spTgt spid="79"/>
                                        </p:tgtEl>
                                        <p:attrNameLst>
                                          <p:attrName>ppt_x</p:attrName>
                                        </p:attrNameLst>
                                      </p:cBhvr>
                                      <p:tavLst>
                                        <p:tav tm="0">
                                          <p:val>
                                            <p:strVal val="#ppt_x-0.25"/>
                                          </p:val>
                                        </p:tav>
                                        <p:tav tm="100000">
                                          <p:val>
                                            <p:strVal val="#ppt_x"/>
                                          </p:val>
                                        </p:tav>
                                      </p:tavLst>
                                    </p:anim>
                                    <p:anim calcmode="lin" valueType="num">
                                      <p:cBhvr>
                                        <p:cTn id="90" dur="664" tmFilter="0.0,0.0; 0.25,0.07; 0.50,0.2; 0.75,0.467; 1.0,1.0">
                                          <p:stCondLst>
                                            <p:cond delay="0"/>
                                          </p:stCondLst>
                                        </p:cTn>
                                        <p:tgtEl>
                                          <p:spTgt spid="79"/>
                                        </p:tgtEl>
                                        <p:attrNameLst>
                                          <p:attrName>ppt_y</p:attrName>
                                        </p:attrNameLst>
                                      </p:cBhvr>
                                      <p:tavLst>
                                        <p:tav tm="0" fmla="#ppt_y-sin(pi*$)/3">
                                          <p:val>
                                            <p:fltVal val="0.5"/>
                                          </p:val>
                                        </p:tav>
                                        <p:tav tm="100000">
                                          <p:val>
                                            <p:fltVal val="1"/>
                                          </p:val>
                                        </p:tav>
                                      </p:tavLst>
                                    </p:anim>
                                    <p:anim calcmode="lin" valueType="num">
                                      <p:cBhvr>
                                        <p:cTn id="91" dur="664" tmFilter="0, 0; 0.125,0.2665; 0.25,0.4; 0.375,0.465; 0.5,0.5;  0.625,0.535; 0.75,0.6; 0.875,0.7335; 1,1">
                                          <p:stCondLst>
                                            <p:cond delay="664"/>
                                          </p:stCondLst>
                                        </p:cTn>
                                        <p:tgtEl>
                                          <p:spTgt spid="79"/>
                                        </p:tgtEl>
                                        <p:attrNameLst>
                                          <p:attrName>ppt_y</p:attrName>
                                        </p:attrNameLst>
                                      </p:cBhvr>
                                      <p:tavLst>
                                        <p:tav tm="0" fmla="#ppt_y-sin(pi*$)/9">
                                          <p:val>
                                            <p:fltVal val="0"/>
                                          </p:val>
                                        </p:tav>
                                        <p:tav tm="100000">
                                          <p:val>
                                            <p:fltVal val="1"/>
                                          </p:val>
                                        </p:tav>
                                      </p:tavLst>
                                    </p:anim>
                                    <p:anim calcmode="lin" valueType="num">
                                      <p:cBhvr>
                                        <p:cTn id="92" dur="332" tmFilter="0, 0; 0.125,0.2665; 0.25,0.4; 0.375,0.465; 0.5,0.5;  0.625,0.535; 0.75,0.6; 0.875,0.7335; 1,1">
                                          <p:stCondLst>
                                            <p:cond delay="1324"/>
                                          </p:stCondLst>
                                        </p:cTn>
                                        <p:tgtEl>
                                          <p:spTgt spid="79"/>
                                        </p:tgtEl>
                                        <p:attrNameLst>
                                          <p:attrName>ppt_y</p:attrName>
                                        </p:attrNameLst>
                                      </p:cBhvr>
                                      <p:tavLst>
                                        <p:tav tm="0" fmla="#ppt_y-sin(pi*$)/27">
                                          <p:val>
                                            <p:fltVal val="0"/>
                                          </p:val>
                                        </p:tav>
                                        <p:tav tm="100000">
                                          <p:val>
                                            <p:fltVal val="1"/>
                                          </p:val>
                                        </p:tav>
                                      </p:tavLst>
                                    </p:anim>
                                    <p:anim calcmode="lin" valueType="num">
                                      <p:cBhvr>
                                        <p:cTn id="93" dur="164" tmFilter="0, 0; 0.125,0.2665; 0.25,0.4; 0.375,0.465; 0.5,0.5;  0.625,0.535; 0.75,0.6; 0.875,0.7335; 1,1">
                                          <p:stCondLst>
                                            <p:cond delay="1656"/>
                                          </p:stCondLst>
                                        </p:cTn>
                                        <p:tgtEl>
                                          <p:spTgt spid="79"/>
                                        </p:tgtEl>
                                        <p:attrNameLst>
                                          <p:attrName>ppt_y</p:attrName>
                                        </p:attrNameLst>
                                      </p:cBhvr>
                                      <p:tavLst>
                                        <p:tav tm="0" fmla="#ppt_y-sin(pi*$)/81">
                                          <p:val>
                                            <p:fltVal val="0"/>
                                          </p:val>
                                        </p:tav>
                                        <p:tav tm="100000">
                                          <p:val>
                                            <p:fltVal val="1"/>
                                          </p:val>
                                        </p:tav>
                                      </p:tavLst>
                                    </p:anim>
                                    <p:animScale>
                                      <p:cBhvr>
                                        <p:cTn id="94" dur="26">
                                          <p:stCondLst>
                                            <p:cond delay="650"/>
                                          </p:stCondLst>
                                        </p:cTn>
                                        <p:tgtEl>
                                          <p:spTgt spid="79"/>
                                        </p:tgtEl>
                                      </p:cBhvr>
                                      <p:to x="100000" y="60000"/>
                                    </p:animScale>
                                    <p:animScale>
                                      <p:cBhvr>
                                        <p:cTn id="95" dur="166" decel="50000">
                                          <p:stCondLst>
                                            <p:cond delay="676"/>
                                          </p:stCondLst>
                                        </p:cTn>
                                        <p:tgtEl>
                                          <p:spTgt spid="79"/>
                                        </p:tgtEl>
                                      </p:cBhvr>
                                      <p:to x="100000" y="100000"/>
                                    </p:animScale>
                                    <p:animScale>
                                      <p:cBhvr>
                                        <p:cTn id="96" dur="26">
                                          <p:stCondLst>
                                            <p:cond delay="1312"/>
                                          </p:stCondLst>
                                        </p:cTn>
                                        <p:tgtEl>
                                          <p:spTgt spid="79"/>
                                        </p:tgtEl>
                                      </p:cBhvr>
                                      <p:to x="100000" y="80000"/>
                                    </p:animScale>
                                    <p:animScale>
                                      <p:cBhvr>
                                        <p:cTn id="97" dur="166" decel="50000">
                                          <p:stCondLst>
                                            <p:cond delay="1338"/>
                                          </p:stCondLst>
                                        </p:cTn>
                                        <p:tgtEl>
                                          <p:spTgt spid="79"/>
                                        </p:tgtEl>
                                      </p:cBhvr>
                                      <p:to x="100000" y="100000"/>
                                    </p:animScale>
                                    <p:animScale>
                                      <p:cBhvr>
                                        <p:cTn id="98" dur="26">
                                          <p:stCondLst>
                                            <p:cond delay="1642"/>
                                          </p:stCondLst>
                                        </p:cTn>
                                        <p:tgtEl>
                                          <p:spTgt spid="79"/>
                                        </p:tgtEl>
                                      </p:cBhvr>
                                      <p:to x="100000" y="90000"/>
                                    </p:animScale>
                                    <p:animScale>
                                      <p:cBhvr>
                                        <p:cTn id="99" dur="166" decel="50000">
                                          <p:stCondLst>
                                            <p:cond delay="1668"/>
                                          </p:stCondLst>
                                        </p:cTn>
                                        <p:tgtEl>
                                          <p:spTgt spid="79"/>
                                        </p:tgtEl>
                                      </p:cBhvr>
                                      <p:to x="100000" y="100000"/>
                                    </p:animScale>
                                    <p:animScale>
                                      <p:cBhvr>
                                        <p:cTn id="100" dur="26">
                                          <p:stCondLst>
                                            <p:cond delay="1808"/>
                                          </p:stCondLst>
                                        </p:cTn>
                                        <p:tgtEl>
                                          <p:spTgt spid="79"/>
                                        </p:tgtEl>
                                      </p:cBhvr>
                                      <p:to x="100000" y="95000"/>
                                    </p:animScale>
                                    <p:animScale>
                                      <p:cBhvr>
                                        <p:cTn id="101" dur="166" decel="50000">
                                          <p:stCondLst>
                                            <p:cond delay="1834"/>
                                          </p:stCondLst>
                                        </p:cTn>
                                        <p:tgtEl>
                                          <p:spTgt spid="79"/>
                                        </p:tgtEl>
                                      </p:cBhvr>
                                      <p:to x="100000" y="100000"/>
                                    </p:animScale>
                                  </p:childTnLst>
                                </p:cTn>
                              </p:par>
                            </p:childTnLst>
                          </p:cTn>
                        </p:par>
                      </p:childTnLst>
                    </p:cTn>
                  </p:par>
                  <p:par>
                    <p:cTn id="102" fill="hold">
                      <p:stCondLst>
                        <p:cond delay="indefinite"/>
                      </p:stCondLst>
                      <p:childTnLst>
                        <p:par>
                          <p:cTn id="103" fill="hold">
                            <p:stCondLst>
                              <p:cond delay="0"/>
                            </p:stCondLst>
                            <p:childTnLst>
                              <p:par>
                                <p:cTn id="104" presetID="31" presetClass="entr" presetSubtype="0" fill="hold" nodeType="clickEffect">
                                  <p:stCondLst>
                                    <p:cond delay="0"/>
                                  </p:stCondLst>
                                  <p:childTnLst>
                                    <p:set>
                                      <p:cBhvr>
                                        <p:cTn id="105" dur="1" fill="hold">
                                          <p:stCondLst>
                                            <p:cond delay="0"/>
                                          </p:stCondLst>
                                        </p:cTn>
                                        <p:tgtEl>
                                          <p:spTgt spid="63"/>
                                        </p:tgtEl>
                                        <p:attrNameLst>
                                          <p:attrName>style.visibility</p:attrName>
                                        </p:attrNameLst>
                                      </p:cBhvr>
                                      <p:to>
                                        <p:strVal val="visible"/>
                                      </p:to>
                                    </p:set>
                                    <p:anim calcmode="lin" valueType="num">
                                      <p:cBhvr>
                                        <p:cTn id="106" dur="1000" fill="hold"/>
                                        <p:tgtEl>
                                          <p:spTgt spid="63"/>
                                        </p:tgtEl>
                                        <p:attrNameLst>
                                          <p:attrName>ppt_w</p:attrName>
                                        </p:attrNameLst>
                                      </p:cBhvr>
                                      <p:tavLst>
                                        <p:tav tm="0">
                                          <p:val>
                                            <p:fltVal val="0"/>
                                          </p:val>
                                        </p:tav>
                                        <p:tav tm="100000">
                                          <p:val>
                                            <p:strVal val="#ppt_w"/>
                                          </p:val>
                                        </p:tav>
                                      </p:tavLst>
                                    </p:anim>
                                    <p:anim calcmode="lin" valueType="num">
                                      <p:cBhvr>
                                        <p:cTn id="107" dur="1000" fill="hold"/>
                                        <p:tgtEl>
                                          <p:spTgt spid="63"/>
                                        </p:tgtEl>
                                        <p:attrNameLst>
                                          <p:attrName>ppt_h</p:attrName>
                                        </p:attrNameLst>
                                      </p:cBhvr>
                                      <p:tavLst>
                                        <p:tav tm="0">
                                          <p:val>
                                            <p:fltVal val="0"/>
                                          </p:val>
                                        </p:tav>
                                        <p:tav tm="100000">
                                          <p:val>
                                            <p:strVal val="#ppt_h"/>
                                          </p:val>
                                        </p:tav>
                                      </p:tavLst>
                                    </p:anim>
                                    <p:anim calcmode="lin" valueType="num">
                                      <p:cBhvr>
                                        <p:cTn id="108" dur="1000" fill="hold"/>
                                        <p:tgtEl>
                                          <p:spTgt spid="63"/>
                                        </p:tgtEl>
                                        <p:attrNameLst>
                                          <p:attrName>style.rotation</p:attrName>
                                        </p:attrNameLst>
                                      </p:cBhvr>
                                      <p:tavLst>
                                        <p:tav tm="0">
                                          <p:val>
                                            <p:fltVal val="90"/>
                                          </p:val>
                                        </p:tav>
                                        <p:tav tm="100000">
                                          <p:val>
                                            <p:fltVal val="0"/>
                                          </p:val>
                                        </p:tav>
                                      </p:tavLst>
                                    </p:anim>
                                    <p:animEffect transition="in" filter="fade">
                                      <p:cBhvr>
                                        <p:cTn id="109" dur="1000"/>
                                        <p:tgtEl>
                                          <p:spTgt spid="63"/>
                                        </p:tgtEl>
                                      </p:cBhvr>
                                    </p:animEffect>
                                  </p:childTnLst>
                                </p:cTn>
                              </p:par>
                              <p:par>
                                <p:cTn id="110" presetID="31" presetClass="entr" presetSubtype="0" fill="hold" nodeType="withEffect">
                                  <p:stCondLst>
                                    <p:cond delay="0"/>
                                  </p:stCondLst>
                                  <p:childTnLst>
                                    <p:set>
                                      <p:cBhvr>
                                        <p:cTn id="111" dur="1" fill="hold">
                                          <p:stCondLst>
                                            <p:cond delay="0"/>
                                          </p:stCondLst>
                                        </p:cTn>
                                        <p:tgtEl>
                                          <p:spTgt spid="48"/>
                                        </p:tgtEl>
                                        <p:attrNameLst>
                                          <p:attrName>style.visibility</p:attrName>
                                        </p:attrNameLst>
                                      </p:cBhvr>
                                      <p:to>
                                        <p:strVal val="visible"/>
                                      </p:to>
                                    </p:set>
                                    <p:anim calcmode="lin" valueType="num">
                                      <p:cBhvr>
                                        <p:cTn id="112" dur="1000" fill="hold"/>
                                        <p:tgtEl>
                                          <p:spTgt spid="48"/>
                                        </p:tgtEl>
                                        <p:attrNameLst>
                                          <p:attrName>ppt_w</p:attrName>
                                        </p:attrNameLst>
                                      </p:cBhvr>
                                      <p:tavLst>
                                        <p:tav tm="0">
                                          <p:val>
                                            <p:fltVal val="0"/>
                                          </p:val>
                                        </p:tav>
                                        <p:tav tm="100000">
                                          <p:val>
                                            <p:strVal val="#ppt_w"/>
                                          </p:val>
                                        </p:tav>
                                      </p:tavLst>
                                    </p:anim>
                                    <p:anim calcmode="lin" valueType="num">
                                      <p:cBhvr>
                                        <p:cTn id="113" dur="1000" fill="hold"/>
                                        <p:tgtEl>
                                          <p:spTgt spid="48"/>
                                        </p:tgtEl>
                                        <p:attrNameLst>
                                          <p:attrName>ppt_h</p:attrName>
                                        </p:attrNameLst>
                                      </p:cBhvr>
                                      <p:tavLst>
                                        <p:tav tm="0">
                                          <p:val>
                                            <p:fltVal val="0"/>
                                          </p:val>
                                        </p:tav>
                                        <p:tav tm="100000">
                                          <p:val>
                                            <p:strVal val="#ppt_h"/>
                                          </p:val>
                                        </p:tav>
                                      </p:tavLst>
                                    </p:anim>
                                    <p:anim calcmode="lin" valueType="num">
                                      <p:cBhvr>
                                        <p:cTn id="114" dur="1000" fill="hold"/>
                                        <p:tgtEl>
                                          <p:spTgt spid="48"/>
                                        </p:tgtEl>
                                        <p:attrNameLst>
                                          <p:attrName>style.rotation</p:attrName>
                                        </p:attrNameLst>
                                      </p:cBhvr>
                                      <p:tavLst>
                                        <p:tav tm="0">
                                          <p:val>
                                            <p:fltVal val="90"/>
                                          </p:val>
                                        </p:tav>
                                        <p:tav tm="100000">
                                          <p:val>
                                            <p:fltVal val="0"/>
                                          </p:val>
                                        </p:tav>
                                      </p:tavLst>
                                    </p:anim>
                                    <p:animEffect transition="in" filter="fade">
                                      <p:cBhvr>
                                        <p:cTn id="115" dur="1000"/>
                                        <p:tgtEl>
                                          <p:spTgt spid="48"/>
                                        </p:tgtEl>
                                      </p:cBhvr>
                                    </p:animEffect>
                                  </p:childTnLst>
                                </p:cTn>
                              </p:par>
                              <p:par>
                                <p:cTn id="116" presetID="31"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 calcmode="lin" valueType="num">
                                      <p:cBhvr>
                                        <p:cTn id="118" dur="1000" fill="hold"/>
                                        <p:tgtEl>
                                          <p:spTgt spid="47"/>
                                        </p:tgtEl>
                                        <p:attrNameLst>
                                          <p:attrName>ppt_w</p:attrName>
                                        </p:attrNameLst>
                                      </p:cBhvr>
                                      <p:tavLst>
                                        <p:tav tm="0">
                                          <p:val>
                                            <p:fltVal val="0"/>
                                          </p:val>
                                        </p:tav>
                                        <p:tav tm="100000">
                                          <p:val>
                                            <p:strVal val="#ppt_w"/>
                                          </p:val>
                                        </p:tav>
                                      </p:tavLst>
                                    </p:anim>
                                    <p:anim calcmode="lin" valueType="num">
                                      <p:cBhvr>
                                        <p:cTn id="119" dur="1000" fill="hold"/>
                                        <p:tgtEl>
                                          <p:spTgt spid="47"/>
                                        </p:tgtEl>
                                        <p:attrNameLst>
                                          <p:attrName>ppt_h</p:attrName>
                                        </p:attrNameLst>
                                      </p:cBhvr>
                                      <p:tavLst>
                                        <p:tav tm="0">
                                          <p:val>
                                            <p:fltVal val="0"/>
                                          </p:val>
                                        </p:tav>
                                        <p:tav tm="100000">
                                          <p:val>
                                            <p:strVal val="#ppt_h"/>
                                          </p:val>
                                        </p:tav>
                                      </p:tavLst>
                                    </p:anim>
                                    <p:anim calcmode="lin" valueType="num">
                                      <p:cBhvr>
                                        <p:cTn id="120" dur="1000" fill="hold"/>
                                        <p:tgtEl>
                                          <p:spTgt spid="47"/>
                                        </p:tgtEl>
                                        <p:attrNameLst>
                                          <p:attrName>style.rotation</p:attrName>
                                        </p:attrNameLst>
                                      </p:cBhvr>
                                      <p:tavLst>
                                        <p:tav tm="0">
                                          <p:val>
                                            <p:fltVal val="90"/>
                                          </p:val>
                                        </p:tav>
                                        <p:tav tm="100000">
                                          <p:val>
                                            <p:fltVal val="0"/>
                                          </p:val>
                                        </p:tav>
                                      </p:tavLst>
                                    </p:anim>
                                    <p:animEffect transition="in" filter="fade">
                                      <p:cBhvr>
                                        <p:cTn id="121" dur="1000"/>
                                        <p:tgtEl>
                                          <p:spTgt spid="47"/>
                                        </p:tgtEl>
                                      </p:cBhvr>
                                    </p:animEffect>
                                  </p:childTnLst>
                                </p:cTn>
                              </p:par>
                              <p:par>
                                <p:cTn id="122" presetID="31" presetClass="entr" presetSubtype="0" fill="hold" nodeType="withEffect">
                                  <p:stCondLst>
                                    <p:cond delay="0"/>
                                  </p:stCondLst>
                                  <p:childTnLst>
                                    <p:set>
                                      <p:cBhvr>
                                        <p:cTn id="123" dur="1" fill="hold">
                                          <p:stCondLst>
                                            <p:cond delay="0"/>
                                          </p:stCondLst>
                                        </p:cTn>
                                        <p:tgtEl>
                                          <p:spTgt spid="54"/>
                                        </p:tgtEl>
                                        <p:attrNameLst>
                                          <p:attrName>style.visibility</p:attrName>
                                        </p:attrNameLst>
                                      </p:cBhvr>
                                      <p:to>
                                        <p:strVal val="visible"/>
                                      </p:to>
                                    </p:set>
                                    <p:anim calcmode="lin" valueType="num">
                                      <p:cBhvr>
                                        <p:cTn id="124" dur="1000" fill="hold"/>
                                        <p:tgtEl>
                                          <p:spTgt spid="54"/>
                                        </p:tgtEl>
                                        <p:attrNameLst>
                                          <p:attrName>ppt_w</p:attrName>
                                        </p:attrNameLst>
                                      </p:cBhvr>
                                      <p:tavLst>
                                        <p:tav tm="0">
                                          <p:val>
                                            <p:fltVal val="0"/>
                                          </p:val>
                                        </p:tav>
                                        <p:tav tm="100000">
                                          <p:val>
                                            <p:strVal val="#ppt_w"/>
                                          </p:val>
                                        </p:tav>
                                      </p:tavLst>
                                    </p:anim>
                                    <p:anim calcmode="lin" valueType="num">
                                      <p:cBhvr>
                                        <p:cTn id="125" dur="1000" fill="hold"/>
                                        <p:tgtEl>
                                          <p:spTgt spid="54"/>
                                        </p:tgtEl>
                                        <p:attrNameLst>
                                          <p:attrName>ppt_h</p:attrName>
                                        </p:attrNameLst>
                                      </p:cBhvr>
                                      <p:tavLst>
                                        <p:tav tm="0">
                                          <p:val>
                                            <p:fltVal val="0"/>
                                          </p:val>
                                        </p:tav>
                                        <p:tav tm="100000">
                                          <p:val>
                                            <p:strVal val="#ppt_h"/>
                                          </p:val>
                                        </p:tav>
                                      </p:tavLst>
                                    </p:anim>
                                    <p:anim calcmode="lin" valueType="num">
                                      <p:cBhvr>
                                        <p:cTn id="126" dur="1000" fill="hold"/>
                                        <p:tgtEl>
                                          <p:spTgt spid="54"/>
                                        </p:tgtEl>
                                        <p:attrNameLst>
                                          <p:attrName>style.rotation</p:attrName>
                                        </p:attrNameLst>
                                      </p:cBhvr>
                                      <p:tavLst>
                                        <p:tav tm="0">
                                          <p:val>
                                            <p:fltVal val="90"/>
                                          </p:val>
                                        </p:tav>
                                        <p:tav tm="100000">
                                          <p:val>
                                            <p:fltVal val="0"/>
                                          </p:val>
                                        </p:tav>
                                      </p:tavLst>
                                    </p:anim>
                                    <p:animEffect transition="in" filter="fade">
                                      <p:cBhvr>
                                        <p:cTn id="127" dur="1000"/>
                                        <p:tgtEl>
                                          <p:spTgt spid="54"/>
                                        </p:tgtEl>
                                      </p:cBhvr>
                                    </p:animEffect>
                                  </p:childTnLst>
                                </p:cTn>
                              </p:par>
                              <p:par>
                                <p:cTn id="128" presetID="31" presetClass="entr" presetSubtype="0" fill="hold" grpId="0" nodeType="withEffect">
                                  <p:stCondLst>
                                    <p:cond delay="0"/>
                                  </p:stCondLst>
                                  <p:childTnLst>
                                    <p:set>
                                      <p:cBhvr>
                                        <p:cTn id="129" dur="1" fill="hold">
                                          <p:stCondLst>
                                            <p:cond delay="0"/>
                                          </p:stCondLst>
                                        </p:cTn>
                                        <p:tgtEl>
                                          <p:spTgt spid="77"/>
                                        </p:tgtEl>
                                        <p:attrNameLst>
                                          <p:attrName>style.visibility</p:attrName>
                                        </p:attrNameLst>
                                      </p:cBhvr>
                                      <p:to>
                                        <p:strVal val="visible"/>
                                      </p:to>
                                    </p:set>
                                    <p:anim calcmode="lin" valueType="num">
                                      <p:cBhvr>
                                        <p:cTn id="130" dur="1000" fill="hold"/>
                                        <p:tgtEl>
                                          <p:spTgt spid="77"/>
                                        </p:tgtEl>
                                        <p:attrNameLst>
                                          <p:attrName>ppt_w</p:attrName>
                                        </p:attrNameLst>
                                      </p:cBhvr>
                                      <p:tavLst>
                                        <p:tav tm="0">
                                          <p:val>
                                            <p:fltVal val="0"/>
                                          </p:val>
                                        </p:tav>
                                        <p:tav tm="100000">
                                          <p:val>
                                            <p:strVal val="#ppt_w"/>
                                          </p:val>
                                        </p:tav>
                                      </p:tavLst>
                                    </p:anim>
                                    <p:anim calcmode="lin" valueType="num">
                                      <p:cBhvr>
                                        <p:cTn id="131" dur="1000" fill="hold"/>
                                        <p:tgtEl>
                                          <p:spTgt spid="77"/>
                                        </p:tgtEl>
                                        <p:attrNameLst>
                                          <p:attrName>ppt_h</p:attrName>
                                        </p:attrNameLst>
                                      </p:cBhvr>
                                      <p:tavLst>
                                        <p:tav tm="0">
                                          <p:val>
                                            <p:fltVal val="0"/>
                                          </p:val>
                                        </p:tav>
                                        <p:tav tm="100000">
                                          <p:val>
                                            <p:strVal val="#ppt_h"/>
                                          </p:val>
                                        </p:tav>
                                      </p:tavLst>
                                    </p:anim>
                                    <p:anim calcmode="lin" valueType="num">
                                      <p:cBhvr>
                                        <p:cTn id="132" dur="1000" fill="hold"/>
                                        <p:tgtEl>
                                          <p:spTgt spid="77"/>
                                        </p:tgtEl>
                                        <p:attrNameLst>
                                          <p:attrName>style.rotation</p:attrName>
                                        </p:attrNameLst>
                                      </p:cBhvr>
                                      <p:tavLst>
                                        <p:tav tm="0">
                                          <p:val>
                                            <p:fltVal val="90"/>
                                          </p:val>
                                        </p:tav>
                                        <p:tav tm="100000">
                                          <p:val>
                                            <p:fltVal val="0"/>
                                          </p:val>
                                        </p:tav>
                                      </p:tavLst>
                                    </p:anim>
                                    <p:animEffect transition="in" filter="fade">
                                      <p:cBhvr>
                                        <p:cTn id="133" dur="1000"/>
                                        <p:tgtEl>
                                          <p:spTgt spid="77"/>
                                        </p:tgtEl>
                                      </p:cBhvr>
                                    </p:animEffect>
                                  </p:childTnLst>
                                </p:cTn>
                              </p:par>
                              <p:par>
                                <p:cTn id="134" presetID="31" presetClass="entr" presetSubtype="0" fill="hold" grpId="0" nodeType="withEffect">
                                  <p:stCondLst>
                                    <p:cond delay="0"/>
                                  </p:stCondLst>
                                  <p:childTnLst>
                                    <p:set>
                                      <p:cBhvr>
                                        <p:cTn id="135" dur="1" fill="hold">
                                          <p:stCondLst>
                                            <p:cond delay="0"/>
                                          </p:stCondLst>
                                        </p:cTn>
                                        <p:tgtEl>
                                          <p:spTgt spid="76"/>
                                        </p:tgtEl>
                                        <p:attrNameLst>
                                          <p:attrName>style.visibility</p:attrName>
                                        </p:attrNameLst>
                                      </p:cBhvr>
                                      <p:to>
                                        <p:strVal val="visible"/>
                                      </p:to>
                                    </p:set>
                                    <p:anim calcmode="lin" valueType="num">
                                      <p:cBhvr>
                                        <p:cTn id="136" dur="1000" fill="hold"/>
                                        <p:tgtEl>
                                          <p:spTgt spid="76"/>
                                        </p:tgtEl>
                                        <p:attrNameLst>
                                          <p:attrName>ppt_w</p:attrName>
                                        </p:attrNameLst>
                                      </p:cBhvr>
                                      <p:tavLst>
                                        <p:tav tm="0">
                                          <p:val>
                                            <p:fltVal val="0"/>
                                          </p:val>
                                        </p:tav>
                                        <p:tav tm="100000">
                                          <p:val>
                                            <p:strVal val="#ppt_w"/>
                                          </p:val>
                                        </p:tav>
                                      </p:tavLst>
                                    </p:anim>
                                    <p:anim calcmode="lin" valueType="num">
                                      <p:cBhvr>
                                        <p:cTn id="137" dur="1000" fill="hold"/>
                                        <p:tgtEl>
                                          <p:spTgt spid="76"/>
                                        </p:tgtEl>
                                        <p:attrNameLst>
                                          <p:attrName>ppt_h</p:attrName>
                                        </p:attrNameLst>
                                      </p:cBhvr>
                                      <p:tavLst>
                                        <p:tav tm="0">
                                          <p:val>
                                            <p:fltVal val="0"/>
                                          </p:val>
                                        </p:tav>
                                        <p:tav tm="100000">
                                          <p:val>
                                            <p:strVal val="#ppt_h"/>
                                          </p:val>
                                        </p:tav>
                                      </p:tavLst>
                                    </p:anim>
                                    <p:anim calcmode="lin" valueType="num">
                                      <p:cBhvr>
                                        <p:cTn id="138" dur="1000" fill="hold"/>
                                        <p:tgtEl>
                                          <p:spTgt spid="76"/>
                                        </p:tgtEl>
                                        <p:attrNameLst>
                                          <p:attrName>style.rotation</p:attrName>
                                        </p:attrNameLst>
                                      </p:cBhvr>
                                      <p:tavLst>
                                        <p:tav tm="0">
                                          <p:val>
                                            <p:fltVal val="90"/>
                                          </p:val>
                                        </p:tav>
                                        <p:tav tm="100000">
                                          <p:val>
                                            <p:fltVal val="0"/>
                                          </p:val>
                                        </p:tav>
                                      </p:tavLst>
                                    </p:anim>
                                    <p:animEffect transition="in" filter="fade">
                                      <p:cBhvr>
                                        <p:cTn id="139"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1" grpId="0"/>
      <p:bldP spid="75" grpId="0"/>
      <p:bldP spid="76" grpId="0"/>
      <p:bldP spid="77" grpId="0"/>
      <p:bldP spid="85" grpId="0"/>
      <p:bldP spid="116" grpId="0" animBg="1"/>
      <p:bldP spid="9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309" y="3754870"/>
            <a:ext cx="5286147" cy="310313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10" y="0"/>
            <a:ext cx="5286147" cy="352975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8664" y="1764877"/>
            <a:ext cx="4698242" cy="4698242"/>
          </a:xfrm>
          <a:prstGeom prst="rect">
            <a:avLst/>
          </a:prstGeom>
        </p:spPr>
      </p:pic>
      <p:sp>
        <p:nvSpPr>
          <p:cNvPr id="5" name="Title 1"/>
          <p:cNvSpPr>
            <a:spLocks noGrp="1"/>
          </p:cNvSpPr>
          <p:nvPr>
            <p:ph type="title"/>
          </p:nvPr>
        </p:nvSpPr>
        <p:spPr>
          <a:xfrm>
            <a:off x="6018664" y="454465"/>
            <a:ext cx="4890362" cy="710015"/>
          </a:xfrm>
        </p:spPr>
        <p:txBody>
          <a:bodyPr/>
          <a:lstStyle/>
          <a:p>
            <a:r>
              <a:rPr lang="en-US" dirty="0" smtClean="0"/>
              <a:t>Pros &amp; Cons !!</a:t>
            </a:r>
            <a:endParaRPr lang="en-US" dirty="0"/>
          </a:p>
        </p:txBody>
      </p:sp>
    </p:spTree>
    <p:extLst>
      <p:ext uri="{BB962C8B-B14F-4D97-AF65-F5344CB8AC3E}">
        <p14:creationId xmlns:p14="http://schemas.microsoft.com/office/powerpoint/2010/main" val="1351139119"/>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0"/>
          </p:nvPr>
        </p:nvSpPr>
        <p:spPr>
          <a:xfrm>
            <a:off x="7315199" y="2069523"/>
            <a:ext cx="4267200" cy="1794164"/>
          </a:xfrm>
        </p:spPr>
        <p:txBody>
          <a:bodyPr/>
          <a:lstStyle/>
          <a:p>
            <a:r>
              <a:rPr lang="en-US" dirty="0" smtClean="0"/>
              <a:t>Topic End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2" y="1104901"/>
            <a:ext cx="7430654" cy="5572990"/>
          </a:xfrm>
          <a:prstGeom prst="rect">
            <a:avLst/>
          </a:prstGeom>
        </p:spPr>
      </p:pic>
    </p:spTree>
    <p:extLst>
      <p:ext uri="{BB962C8B-B14F-4D97-AF65-F5344CB8AC3E}">
        <p14:creationId xmlns:p14="http://schemas.microsoft.com/office/powerpoint/2010/main" val="3434429450"/>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364183" y="3546764"/>
            <a:ext cx="7204364" cy="4114799"/>
          </a:xfrm>
        </p:spPr>
        <p:txBody>
          <a:bodyPr/>
          <a:lstStyle/>
          <a:p>
            <a:pPr lvl="0">
              <a:lnSpc>
                <a:spcPct val="100000"/>
              </a:lnSpc>
            </a:pPr>
            <a:r>
              <a:rPr lang="en-US" sz="11500" dirty="0" smtClean="0">
                <a:solidFill>
                  <a:srgbClr val="FF304C"/>
                </a:solidFill>
              </a:rPr>
              <a:t>E</a:t>
            </a:r>
            <a:r>
              <a:rPr lang="en-US" sz="11500" dirty="0" smtClean="0"/>
              <a:t>MAIL SERVICES</a:t>
            </a:r>
            <a:endParaRPr lang="en-US" sz="11500" dirty="0">
              <a:solidFill>
                <a:srgbClr val="FF304C"/>
              </a:solidFill>
            </a:endParaRPr>
          </a:p>
          <a:p>
            <a:pPr>
              <a:lnSpc>
                <a:spcPct val="100000"/>
              </a:lnSpc>
            </a:pPr>
            <a:endParaRPr lang="en-US" sz="4000" dirty="0"/>
          </a:p>
        </p:txBody>
      </p:sp>
    </p:spTree>
    <p:extLst>
      <p:ext uri="{BB962C8B-B14F-4D97-AF65-F5344CB8AC3E}">
        <p14:creationId xmlns:p14="http://schemas.microsoft.com/office/powerpoint/2010/main" val="2351511806"/>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Structure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7731"/>
            <a:ext cx="8419790" cy="5220269"/>
          </a:xfrm>
          <a:prstGeom prst="rect">
            <a:avLst/>
          </a:prstGeom>
        </p:spPr>
      </p:pic>
      <p:graphicFrame>
        <p:nvGraphicFramePr>
          <p:cNvPr id="8" name="Diagram 7"/>
          <p:cNvGraphicFramePr/>
          <p:nvPr>
            <p:extLst>
              <p:ext uri="{D42A27DB-BD31-4B8C-83A1-F6EECF244321}">
                <p14:modId xmlns:p14="http://schemas.microsoft.com/office/powerpoint/2010/main" val="2490553148"/>
              </p:ext>
            </p:extLst>
          </p:nvPr>
        </p:nvGraphicFramePr>
        <p:xfrm>
          <a:off x="7902054" y="0"/>
          <a:ext cx="4289946" cy="3152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3952614"/>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086901"/>
          </a:xfrm>
          <a:prstGeom prst="rect">
            <a:avLst/>
          </a:prstGeom>
        </p:spPr>
      </p:pic>
      <p:sp>
        <p:nvSpPr>
          <p:cNvPr id="6" name="Text Placeholder 1"/>
          <p:cNvSpPr txBox="1">
            <a:spLocks/>
          </p:cNvSpPr>
          <p:nvPr/>
        </p:nvSpPr>
        <p:spPr>
          <a:xfrm>
            <a:off x="1" y="6086900"/>
            <a:ext cx="12192000" cy="771100"/>
          </a:xfrm>
          <a:prstGeom prst="rect">
            <a:avLst/>
          </a:prstGeom>
          <a:solidFill>
            <a:srgbClr val="F3C716"/>
          </a:solid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7200" b="1" kern="1200">
                <a:solidFill>
                  <a:srgbClr val="0070C0"/>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5800" b="1" i="1" u="none" strike="noStrike" kern="1200" cap="none" spc="0" normalizeH="0" baseline="0" noProof="0" dirty="0" smtClean="0">
                <a:ln>
                  <a:noFill/>
                </a:ln>
                <a:solidFill>
                  <a:srgbClr val="0070C0"/>
                </a:solidFill>
                <a:effectLst/>
                <a:uLnTx/>
                <a:uFillTx/>
                <a:latin typeface="Calibri"/>
                <a:ea typeface="+mn-ea"/>
                <a:cs typeface="+mn-cs"/>
              </a:rPr>
              <a:t> The Past,</a:t>
            </a:r>
            <a:r>
              <a:rPr kumimoji="0" lang="en-US" sz="5800" b="1" i="1" u="none" strike="noStrike" kern="1200" cap="none" spc="0" normalizeH="0" noProof="0" dirty="0" smtClean="0">
                <a:ln>
                  <a:noFill/>
                </a:ln>
                <a:solidFill>
                  <a:srgbClr val="0070C0"/>
                </a:solidFill>
                <a:effectLst/>
                <a:uLnTx/>
                <a:uFillTx/>
                <a:latin typeface="Calibri"/>
                <a:ea typeface="+mn-ea"/>
                <a:cs typeface="+mn-cs"/>
              </a:rPr>
              <a:t> Present and Future of Emails</a:t>
            </a:r>
            <a:endParaRPr kumimoji="0" lang="en-US" sz="5800" b="1" i="1"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3728375931"/>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855"/>
            <a:ext cx="2438400" cy="2438400"/>
          </a:xfrm>
          <a:prstGeom prst="rect">
            <a:avLst/>
          </a:prstGeom>
        </p:spPr>
      </p:pic>
      <p:graphicFrame>
        <p:nvGraphicFramePr>
          <p:cNvPr id="15" name="Diagram 14"/>
          <p:cNvGraphicFramePr/>
          <p:nvPr>
            <p:extLst>
              <p:ext uri="{D42A27DB-BD31-4B8C-83A1-F6EECF244321}">
                <p14:modId xmlns:p14="http://schemas.microsoft.com/office/powerpoint/2010/main" val="1816454853"/>
              </p:ext>
            </p:extLst>
          </p:nvPr>
        </p:nvGraphicFramePr>
        <p:xfrm>
          <a:off x="-232014" y="162634"/>
          <a:ext cx="12424013" cy="6332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560856"/>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473731" y="4128655"/>
            <a:ext cx="6353596" cy="1698343"/>
          </a:xfrm>
        </p:spPr>
        <p:txBody>
          <a:bodyPr/>
          <a:lstStyle/>
          <a:p>
            <a:pPr lvl="0"/>
            <a:r>
              <a:rPr lang="en-US" sz="16600" dirty="0" smtClean="0">
                <a:solidFill>
                  <a:srgbClr val="FF304C"/>
                </a:solidFill>
              </a:rPr>
              <a:t>D</a:t>
            </a:r>
            <a:r>
              <a:rPr lang="en-US" sz="16600" dirty="0" smtClean="0"/>
              <a:t>HCP</a:t>
            </a:r>
            <a:endParaRPr lang="en-US" sz="16600" dirty="0">
              <a:solidFill>
                <a:srgbClr val="FF304C"/>
              </a:solidFill>
            </a:endParaRPr>
          </a:p>
          <a:p>
            <a:endParaRPr lang="en-US" sz="5400" dirty="0"/>
          </a:p>
        </p:txBody>
      </p:sp>
    </p:spTree>
    <p:extLst>
      <p:ext uri="{BB962C8B-B14F-4D97-AF65-F5344CB8AC3E}">
        <p14:creationId xmlns:p14="http://schemas.microsoft.com/office/powerpoint/2010/main" val="2175227302"/>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11537084"/>
              </p:ext>
            </p:extLst>
          </p:nvPr>
        </p:nvGraphicFramePr>
        <p:xfrm>
          <a:off x="109180" y="0"/>
          <a:ext cx="11341289" cy="6455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0935827"/>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09030"/>
            <a:ext cx="3798627" cy="2848970"/>
          </a:xfrm>
          <a:prstGeom prst="rect">
            <a:avLst/>
          </a:prstGeom>
        </p:spPr>
      </p:pic>
      <p:sp>
        <p:nvSpPr>
          <p:cNvPr id="2" name="Title 1"/>
          <p:cNvSpPr>
            <a:spLocks noGrp="1"/>
          </p:cNvSpPr>
          <p:nvPr>
            <p:ph type="title"/>
          </p:nvPr>
        </p:nvSpPr>
        <p:spPr/>
        <p:txBody>
          <a:bodyPr/>
          <a:lstStyle/>
          <a:p>
            <a:r>
              <a:rPr lang="en-US" dirty="0" smtClean="0"/>
              <a:t> </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835093727"/>
              </p:ext>
            </p:extLst>
          </p:nvPr>
        </p:nvGraphicFramePr>
        <p:xfrm>
          <a:off x="2995655" y="509857"/>
          <a:ext cx="8665902" cy="5316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9310" y="120532"/>
            <a:ext cx="2172292" cy="2172292"/>
          </a:xfrm>
          <a:prstGeom prst="rect">
            <a:avLst/>
          </a:prstGeom>
        </p:spPr>
      </p:pic>
    </p:spTree>
    <p:extLst>
      <p:ext uri="{BB962C8B-B14F-4D97-AF65-F5344CB8AC3E}">
        <p14:creationId xmlns:p14="http://schemas.microsoft.com/office/powerpoint/2010/main" val="3669525962"/>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 : SMTP</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6397"/>
            <a:ext cx="7367679" cy="4725477"/>
          </a:xfrm>
          <a:prstGeom prst="rect">
            <a:avLst/>
          </a:prstGeom>
          <a:ln w="28575">
            <a:solidFill>
              <a:srgbClr val="0D588B"/>
            </a:solid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9422" y="1310611"/>
            <a:ext cx="6595628" cy="3561639"/>
          </a:xfrm>
          <a:prstGeom prst="rect">
            <a:avLst/>
          </a:prstGeom>
          <a:ln w="28575">
            <a:solidFill>
              <a:srgbClr val="D943DC"/>
            </a:solidFill>
          </a:ln>
        </p:spPr>
      </p:pic>
    </p:spTree>
    <p:extLst>
      <p:ext uri="{BB962C8B-B14F-4D97-AF65-F5344CB8AC3E}">
        <p14:creationId xmlns:p14="http://schemas.microsoft.com/office/powerpoint/2010/main" val="2651964219"/>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 : POP3</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423" y="1214650"/>
            <a:ext cx="9510971" cy="5349922"/>
          </a:xfrm>
          <a:prstGeom prst="rect">
            <a:avLst/>
          </a:prstGeom>
        </p:spPr>
      </p:pic>
    </p:spTree>
    <p:extLst>
      <p:ext uri="{BB962C8B-B14F-4D97-AF65-F5344CB8AC3E}">
        <p14:creationId xmlns:p14="http://schemas.microsoft.com/office/powerpoint/2010/main" val="805349854"/>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 : IMAP</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605" y="1323833"/>
            <a:ext cx="9307773" cy="5235622"/>
          </a:xfrm>
          <a:prstGeom prst="rect">
            <a:avLst/>
          </a:prstGeom>
        </p:spPr>
      </p:pic>
    </p:spTree>
    <p:extLst>
      <p:ext uri="{BB962C8B-B14F-4D97-AF65-F5344CB8AC3E}">
        <p14:creationId xmlns:p14="http://schemas.microsoft.com/office/powerpoint/2010/main" val="3539263322"/>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0"/>
          </p:nvPr>
        </p:nvSpPr>
        <p:spPr>
          <a:xfrm>
            <a:off x="7315199" y="2069523"/>
            <a:ext cx="4267200" cy="1794164"/>
          </a:xfrm>
        </p:spPr>
        <p:txBody>
          <a:bodyPr/>
          <a:lstStyle/>
          <a:p>
            <a:r>
              <a:rPr lang="en-US" dirty="0" smtClean="0"/>
              <a:t>Topic End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2" y="1104901"/>
            <a:ext cx="7430654" cy="5572990"/>
          </a:xfrm>
          <a:prstGeom prst="rect">
            <a:avLst/>
          </a:prstGeom>
        </p:spPr>
      </p:pic>
    </p:spTree>
    <p:extLst>
      <p:ext uri="{BB962C8B-B14F-4D97-AF65-F5344CB8AC3E}">
        <p14:creationId xmlns:p14="http://schemas.microsoft.com/office/powerpoint/2010/main" val="682332729"/>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470" t="6913" r="2470" b="5808"/>
          <a:stretch/>
        </p:blipFill>
        <p:spPr>
          <a:xfrm>
            <a:off x="5875605" y="0"/>
            <a:ext cx="6316395" cy="2841675"/>
          </a:xfrm>
          <a:prstGeom prst="rect">
            <a:avLst/>
          </a:prstGeom>
          <a:effectLst>
            <a:outerShdw blurRad="50800" dist="38100" dir="5400000" algn="t" rotWithShape="0">
              <a:prstClr val="black">
                <a:alpha val="40000"/>
              </a:prstClr>
            </a:outerShdw>
          </a:effectLst>
          <a:scene3d>
            <a:camera prst="orthographicFront"/>
            <a:lightRig rig="threePt" dir="t"/>
          </a:scene3d>
          <a:sp3d>
            <a:bevelT/>
          </a:sp3d>
        </p:spPr>
      </p:pic>
      <p:sp>
        <p:nvSpPr>
          <p:cNvPr id="3" name="TextBox 2"/>
          <p:cNvSpPr txBox="1"/>
          <p:nvPr/>
        </p:nvSpPr>
        <p:spPr>
          <a:xfrm>
            <a:off x="6752493" y="3318570"/>
            <a:ext cx="5303520" cy="3539430"/>
          </a:xfrm>
          <a:prstGeom prst="rect">
            <a:avLst/>
          </a:prstGeom>
          <a:solidFill>
            <a:schemeClr val="bg1">
              <a:lumMod val="85000"/>
            </a:schemeClr>
          </a:solidFill>
          <a:scene3d>
            <a:camera prst="orthographicFront"/>
            <a:lightRig rig="threePt" dir="t"/>
          </a:scene3d>
          <a:sp3d>
            <a:bevelT/>
          </a:sp3d>
        </p:spPr>
        <p:txBody>
          <a:bodyPr wrap="square" rtlCol="0">
            <a:spAutoFit/>
          </a:bodyPr>
          <a:lstStyle/>
          <a:p>
            <a:r>
              <a:rPr lang="en-US" sz="2800" b="1" dirty="0" smtClean="0">
                <a:solidFill>
                  <a:srgbClr val="0075B3"/>
                </a:solidFill>
              </a:rPr>
              <a:t>If </a:t>
            </a:r>
            <a:r>
              <a:rPr lang="en-US" sz="2800" b="1" smtClean="0">
                <a:solidFill>
                  <a:srgbClr val="0075B3"/>
                </a:solidFill>
              </a:rPr>
              <a:t>(answer==“</a:t>
            </a:r>
            <a:r>
              <a:rPr lang="en-US" sz="2800" b="1" dirty="0" smtClean="0">
                <a:solidFill>
                  <a:srgbClr val="0075B3"/>
                </a:solidFill>
              </a:rPr>
              <a:t>YES”) {</a:t>
            </a:r>
          </a:p>
          <a:p>
            <a:r>
              <a:rPr lang="en-US" sz="2800" b="1" dirty="0" err="1" smtClean="0">
                <a:solidFill>
                  <a:srgbClr val="0075B3"/>
                </a:solidFill>
              </a:rPr>
              <a:t>System.out.println</a:t>
            </a:r>
            <a:r>
              <a:rPr lang="en-US" sz="2800" b="1" dirty="0">
                <a:solidFill>
                  <a:srgbClr val="0075B3"/>
                </a:solidFill>
              </a:rPr>
              <a:t> </a:t>
            </a:r>
            <a:r>
              <a:rPr lang="en-US" sz="2800" b="1" dirty="0" smtClean="0">
                <a:solidFill>
                  <a:srgbClr val="0075B3"/>
                </a:solidFill>
              </a:rPr>
              <a:t>(</a:t>
            </a:r>
            <a:r>
              <a:rPr lang="en-US" sz="2800" b="1" i="1" dirty="0" smtClean="0">
                <a:solidFill>
                  <a:srgbClr val="2B0A3D"/>
                </a:solidFill>
              </a:rPr>
              <a:t>“THANKS”</a:t>
            </a:r>
            <a:r>
              <a:rPr lang="en-US" sz="2800" b="1" dirty="0" smtClean="0">
                <a:solidFill>
                  <a:srgbClr val="0075B3"/>
                </a:solidFill>
              </a:rPr>
              <a:t>);</a:t>
            </a:r>
          </a:p>
          <a:p>
            <a:r>
              <a:rPr lang="en-US" sz="2800" b="1" dirty="0" smtClean="0">
                <a:solidFill>
                  <a:srgbClr val="0075B3"/>
                </a:solidFill>
              </a:rPr>
              <a:t>}</a:t>
            </a:r>
          </a:p>
          <a:p>
            <a:r>
              <a:rPr lang="en-US" sz="2800" b="1" dirty="0" smtClean="0">
                <a:solidFill>
                  <a:srgbClr val="0075B3"/>
                </a:solidFill>
              </a:rPr>
              <a:t>Else {</a:t>
            </a:r>
          </a:p>
          <a:p>
            <a:r>
              <a:rPr lang="en-US" sz="2800" b="1" dirty="0" err="1" smtClean="0">
                <a:solidFill>
                  <a:srgbClr val="0075B3"/>
                </a:solidFill>
              </a:rPr>
              <a:t>System.out.println</a:t>
            </a:r>
            <a:r>
              <a:rPr lang="en-US" sz="2800" b="1" dirty="0" smtClean="0">
                <a:solidFill>
                  <a:srgbClr val="0075B3"/>
                </a:solidFill>
              </a:rPr>
              <a:t>(</a:t>
            </a:r>
            <a:r>
              <a:rPr lang="en-US" sz="2800" b="1" i="1" dirty="0" smtClean="0">
                <a:solidFill>
                  <a:srgbClr val="2B0A3D"/>
                </a:solidFill>
              </a:rPr>
              <a:t>“To err is human, to forgive is not company policy”</a:t>
            </a:r>
            <a:r>
              <a:rPr lang="en-US" sz="2800" b="1" dirty="0" smtClean="0">
                <a:solidFill>
                  <a:srgbClr val="0075B3"/>
                </a:solidFill>
              </a:rPr>
              <a:t>);</a:t>
            </a:r>
          </a:p>
          <a:p>
            <a:r>
              <a:rPr lang="en-US" sz="2800" b="1" dirty="0" smtClean="0">
                <a:solidFill>
                  <a:srgbClr val="0075B3"/>
                </a:solidFill>
              </a:rPr>
              <a:t>}</a:t>
            </a:r>
            <a:endParaRPr lang="en-US" sz="2800" b="1" dirty="0">
              <a:solidFill>
                <a:srgbClr val="0075B3"/>
              </a:solidFill>
            </a:endParaRPr>
          </a:p>
        </p:txBody>
      </p:sp>
    </p:spTree>
    <p:extLst>
      <p:ext uri="{BB962C8B-B14F-4D97-AF65-F5344CB8AC3E}">
        <p14:creationId xmlns:p14="http://schemas.microsoft.com/office/powerpoint/2010/main" val="2323896570"/>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797567" y="2726644"/>
            <a:ext cx="4183573" cy="3600986"/>
          </a:xfrm>
          <a:prstGeom prst="rect">
            <a:avLst/>
          </a:prstGeom>
        </p:spPr>
        <p:txBody>
          <a:bodyPr wrap="square">
            <a:spAutoFit/>
          </a:bodyPr>
          <a:lstStyle/>
          <a:p>
            <a:pPr algn="just"/>
            <a:r>
              <a:rPr lang="en-US" dirty="0" smtClean="0">
                <a:solidFill>
                  <a:schemeClr val="bg1"/>
                </a:solidFill>
                <a:latin typeface="Calibri" panose="020F0502020204030204" pitchFamily="34" charset="0"/>
              </a:rPr>
              <a:t>When a customer signs up for service, mobile phone companies assign a number from a </a:t>
            </a:r>
            <a:r>
              <a:rPr lang="en-US" b="1" dirty="0" smtClean="0">
                <a:solidFill>
                  <a:schemeClr val="bg1"/>
                </a:solidFill>
                <a:latin typeface="Calibri" panose="020F0502020204030204" pitchFamily="34" charset="0"/>
              </a:rPr>
              <a:t>pool of available numbers</a:t>
            </a:r>
            <a:r>
              <a:rPr lang="en-US" dirty="0" smtClean="0">
                <a:solidFill>
                  <a:schemeClr val="bg1"/>
                </a:solidFill>
                <a:latin typeface="Calibri" panose="020F0502020204030204" pitchFamily="34" charset="0"/>
              </a:rPr>
              <a:t>. Generally, these numbers are assigned at random, though sometimes a helpful employee may offer a choice of numbers to the customer. The available numbers are drawn from the blocks of numbers assigned through </a:t>
            </a:r>
            <a:r>
              <a:rPr lang="en-US" sz="2400" dirty="0" err="1" smtClean="0">
                <a:solidFill>
                  <a:schemeClr val="bg1"/>
                </a:solidFill>
                <a:latin typeface="Calibri" panose="020F0502020204030204" pitchFamily="34" charset="0"/>
              </a:rPr>
              <a:t>Bellcore</a:t>
            </a:r>
            <a:r>
              <a:rPr lang="en-US" sz="2400" dirty="0" smtClean="0">
                <a:solidFill>
                  <a:schemeClr val="bg1"/>
                </a:solidFill>
                <a:latin typeface="Calibri" panose="020F0502020204030204" pitchFamily="34" charset="0"/>
              </a:rPr>
              <a:t>/</a:t>
            </a:r>
            <a:r>
              <a:rPr lang="en-US" sz="2400" dirty="0" err="1" smtClean="0">
                <a:solidFill>
                  <a:schemeClr val="bg1"/>
                </a:solidFill>
                <a:latin typeface="Calibri" panose="020F0502020204030204" pitchFamily="34" charset="0"/>
              </a:rPr>
              <a:t>Telcordia</a:t>
            </a:r>
            <a:r>
              <a:rPr lang="en-US" sz="2400" dirty="0" smtClean="0">
                <a:solidFill>
                  <a:schemeClr val="bg1"/>
                </a:solidFill>
                <a:latin typeface="Calibri" panose="020F0502020204030204" pitchFamily="34" charset="0"/>
              </a:rPr>
              <a:t> and NANPA</a:t>
            </a:r>
            <a:r>
              <a:rPr lang="en-US" dirty="0" smtClean="0">
                <a:solidFill>
                  <a:schemeClr val="bg1"/>
                </a:solidFill>
                <a:latin typeface="Calibri" panose="020F0502020204030204" pitchFamily="34" charset="0"/>
              </a:rPr>
              <a:t> and consist of numbers not currently in use or which have not been used within the preceding 90 days.</a:t>
            </a:r>
            <a:endParaRPr lang="en-US" dirty="0">
              <a:solidFill>
                <a:schemeClr val="bg1"/>
              </a:solidFill>
              <a:latin typeface="Calibri" panose="020F050202020403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2253" y="237672"/>
            <a:ext cx="2153894" cy="3767744"/>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4" y="3384405"/>
            <a:ext cx="4752975" cy="2943225"/>
          </a:xfrm>
          <a:prstGeom prst="rect">
            <a:avLst/>
          </a:prstGeom>
        </p:spPr>
      </p:pic>
      <p:sp>
        <p:nvSpPr>
          <p:cNvPr id="14" name="Title 1"/>
          <p:cNvSpPr>
            <a:spLocks noGrp="1"/>
          </p:cNvSpPr>
          <p:nvPr>
            <p:ph type="title"/>
          </p:nvPr>
        </p:nvSpPr>
        <p:spPr>
          <a:xfrm>
            <a:off x="7370617" y="949036"/>
            <a:ext cx="4655129" cy="710015"/>
          </a:xfrm>
        </p:spPr>
        <p:txBody>
          <a:bodyPr>
            <a:normAutofit fontScale="90000"/>
          </a:bodyPr>
          <a:lstStyle/>
          <a:p>
            <a:pPr algn="r"/>
            <a:r>
              <a:rPr lang="en-US" sz="6000" dirty="0" smtClean="0"/>
              <a:t>Phone Numbers </a:t>
            </a:r>
            <a:endParaRPr lang="en-US" sz="6000" dirty="0"/>
          </a:p>
        </p:txBody>
      </p:sp>
      <p:sp>
        <p:nvSpPr>
          <p:cNvPr id="7" name="Title 1"/>
          <p:cNvSpPr txBox="1">
            <a:spLocks/>
          </p:cNvSpPr>
          <p:nvPr/>
        </p:nvSpPr>
        <p:spPr>
          <a:xfrm>
            <a:off x="76632" y="2121544"/>
            <a:ext cx="4655129" cy="710015"/>
          </a:xfrm>
          <a:prstGeom prst="rect">
            <a:avLst/>
          </a:prstGeom>
        </p:spPr>
        <p:txBody>
          <a:bodyPr vert="horz" lIns="0" tIns="0" rIns="0" bIns="0" rtlCol="0" anchor="b">
            <a:noAutofit/>
          </a:bodyPr>
          <a:lstStyle>
            <a:lvl1pPr algn="l" defTabSz="914400" rtl="0" eaLnBrk="1" latinLnBrk="0" hangingPunct="1">
              <a:lnSpc>
                <a:spcPts val="3000"/>
              </a:lnSpc>
              <a:spcBef>
                <a:spcPct val="0"/>
              </a:spcBef>
              <a:buNone/>
              <a:defRPr lang="pt-PT" sz="5400" b="1" kern="1200">
                <a:solidFill>
                  <a:srgbClr val="0075B3"/>
                </a:solidFill>
                <a:latin typeface="Calibri" panose="020F0502020204030204" pitchFamily="34" charset="0"/>
                <a:ea typeface="Verdana" panose="020B0604030504040204" pitchFamily="34" charset="0"/>
                <a:cs typeface="Verdana" panose="020B0604030504040204" pitchFamily="34" charset="0"/>
              </a:defRPr>
            </a:lvl1pPr>
          </a:lstStyle>
          <a:p>
            <a:r>
              <a:rPr lang="en-US" sz="3200" dirty="0" smtClean="0"/>
              <a:t>IP Address Allocation is somewhat relatable.</a:t>
            </a:r>
          </a:p>
          <a:p>
            <a:endParaRPr lang="en-US" sz="3200" dirty="0" smtClean="0"/>
          </a:p>
          <a:p>
            <a:r>
              <a:rPr lang="en-US" sz="4800" dirty="0" smtClean="0"/>
              <a:t>HOW ?</a:t>
            </a:r>
          </a:p>
        </p:txBody>
      </p:sp>
    </p:spTree>
    <p:extLst>
      <p:ext uri="{BB962C8B-B14F-4D97-AF65-F5344CB8AC3E}">
        <p14:creationId xmlns:p14="http://schemas.microsoft.com/office/powerpoint/2010/main" val="29152193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wipe(down)">
                                      <p:cBhvr>
                                        <p:cTn id="14" dur="500"/>
                                        <p:tgtEl>
                                          <p:spTgt spid="7">
                                            <p:txEl>
                                              <p:pRg st="0" end="0"/>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down)">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4292" y="921328"/>
            <a:ext cx="4291454" cy="710015"/>
          </a:xfrm>
        </p:spPr>
        <p:txBody>
          <a:bodyPr>
            <a:normAutofit/>
          </a:bodyPr>
          <a:lstStyle/>
          <a:p>
            <a:pPr algn="r"/>
            <a:r>
              <a:rPr lang="en-US" sz="6000" dirty="0" smtClean="0"/>
              <a:t>IP Address</a:t>
            </a:r>
            <a:endParaRPr lang="en-US" sz="6000" dirty="0"/>
          </a:p>
        </p:txBody>
      </p:sp>
      <p:sp>
        <p:nvSpPr>
          <p:cNvPr id="6" name="Rectangle 5"/>
          <p:cNvSpPr/>
          <p:nvPr/>
        </p:nvSpPr>
        <p:spPr>
          <a:xfrm>
            <a:off x="5749636" y="4505511"/>
            <a:ext cx="5555672" cy="138499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mn-cs"/>
              </a:rPr>
              <a:t>Logical</a:t>
            </a:r>
            <a:r>
              <a:rPr kumimoji="0" lang="en-US" sz="2800" b="0" i="0" u="none" strike="noStrike" kern="1200" cap="none" spc="0" normalizeH="0" noProof="0" dirty="0" smtClean="0">
                <a:ln>
                  <a:noFill/>
                </a:ln>
                <a:solidFill>
                  <a:prstClr val="white"/>
                </a:solidFill>
                <a:effectLst/>
                <a:uLnTx/>
                <a:uFillTx/>
                <a:latin typeface="Calibri" panose="020F0502020204030204" pitchFamily="34" charset="0"/>
                <a:ea typeface="+mn-ea"/>
                <a:cs typeface="+mn-cs"/>
              </a:rPr>
              <a:t> </a:t>
            </a:r>
            <a:r>
              <a:rPr kumimoji="0" lang="en-US" sz="28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mn-cs"/>
              </a:rPr>
              <a:t>Addresses for network</a:t>
            </a:r>
            <a:r>
              <a:rPr kumimoji="0" lang="en-US" sz="2800" b="0" i="0" u="none" strike="noStrike" kern="1200" cap="none" spc="0" normalizeH="0" noProof="0" dirty="0" smtClean="0">
                <a:ln>
                  <a:noFill/>
                </a:ln>
                <a:solidFill>
                  <a:prstClr val="white"/>
                </a:solidFill>
                <a:effectLst/>
                <a:uLnTx/>
                <a:uFillTx/>
                <a:latin typeface="Calibri" panose="020F0502020204030204" pitchFamily="34" charset="0"/>
                <a:ea typeface="+mn-ea"/>
                <a:cs typeface="+mn-cs"/>
              </a:rPr>
              <a:t> nodes (PC, switch, routers, etc.) to identify them uniquely in the network. </a:t>
            </a:r>
            <a:endParaRPr kumimoji="0" lang="en-US" sz="28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mn-cs"/>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82" y="3162713"/>
            <a:ext cx="4349461" cy="315236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82" y="96952"/>
            <a:ext cx="6137564" cy="3068782"/>
          </a:xfrm>
          <a:prstGeom prst="rect">
            <a:avLst/>
          </a:prstGeom>
        </p:spPr>
      </p:pic>
    </p:spTree>
    <p:extLst>
      <p:ext uri="{BB962C8B-B14F-4D97-AF65-F5344CB8AC3E}">
        <p14:creationId xmlns:p14="http://schemas.microsoft.com/office/powerpoint/2010/main" val="3085530587"/>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a:t>
            </a:r>
            <a:endParaRPr lang="en-US" dirty="0"/>
          </a:p>
        </p:txBody>
      </p:sp>
      <p:graphicFrame>
        <p:nvGraphicFramePr>
          <p:cNvPr id="7" name="Diagram 6"/>
          <p:cNvGraphicFramePr/>
          <p:nvPr>
            <p:extLst>
              <p:ext uri="{D42A27DB-BD31-4B8C-83A1-F6EECF244321}">
                <p14:modId xmlns:p14="http://schemas.microsoft.com/office/powerpoint/2010/main" val="4013216850"/>
              </p:ext>
            </p:extLst>
          </p:nvPr>
        </p:nvGraphicFramePr>
        <p:xfrm>
          <a:off x="291441" y="35893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0" y="4267199"/>
            <a:ext cx="5043055" cy="1200329"/>
          </a:xfrm>
          <a:prstGeom prst="rect">
            <a:avLst/>
          </a:prstGeom>
          <a:noFill/>
        </p:spPr>
        <p:txBody>
          <a:bodyPr wrap="square" rtlCol="0">
            <a:spAutoFit/>
          </a:bodyPr>
          <a:lstStyle/>
          <a:p>
            <a:pPr>
              <a:buClr>
                <a:srgbClr val="0075B3"/>
              </a:buClr>
            </a:pPr>
            <a:r>
              <a:rPr lang="en-US" b="1" i="1" dirty="0" smtClean="0">
                <a:solidFill>
                  <a:srgbClr val="0075B3"/>
                </a:solidFill>
                <a:latin typeface="Calibri" panose="020F0502020204030204" pitchFamily="34" charset="0"/>
              </a:rPr>
              <a:t>STATIC :</a:t>
            </a:r>
            <a:endParaRPr lang="en-US" dirty="0" smtClean="0">
              <a:latin typeface="Calibri" panose="020F0502020204030204" pitchFamily="34" charset="0"/>
            </a:endParaRPr>
          </a:p>
          <a:p>
            <a:pPr marL="285750" indent="-285750">
              <a:buClr>
                <a:srgbClr val="0075B3"/>
              </a:buClr>
              <a:buFont typeface="Wingdings" panose="05000000000000000000" pitchFamily="2" charset="2"/>
              <a:buChar char="§"/>
            </a:pPr>
            <a:r>
              <a:rPr lang="en-US" dirty="0" smtClean="0">
                <a:latin typeface="Calibri" panose="020F0502020204030204" pitchFamily="34" charset="0"/>
              </a:rPr>
              <a:t>Kind of Permanent Addresses</a:t>
            </a:r>
          </a:p>
          <a:p>
            <a:pPr>
              <a:buClr>
                <a:srgbClr val="0075B3"/>
              </a:buClr>
            </a:pPr>
            <a:r>
              <a:rPr lang="en-US" dirty="0">
                <a:latin typeface="Calibri" panose="020F0502020204030204" pitchFamily="34" charset="0"/>
              </a:rPr>
              <a:t> </a:t>
            </a:r>
            <a:r>
              <a:rPr lang="en-US" dirty="0" smtClean="0">
                <a:latin typeface="Calibri" panose="020F0502020204030204" pitchFamily="34" charset="0"/>
              </a:rPr>
              <a:t>    (change by Network Administration)</a:t>
            </a:r>
          </a:p>
          <a:p>
            <a:pPr marL="285750" indent="-285750">
              <a:buClr>
                <a:srgbClr val="0075B3"/>
              </a:buClr>
              <a:buFont typeface="Wingdings" panose="05000000000000000000" pitchFamily="2" charset="2"/>
              <a:buChar char="§"/>
            </a:pPr>
            <a:endParaRPr lang="en-US" dirty="0">
              <a:latin typeface="Calibri" panose="020F0502020204030204" pitchFamily="34" charset="0"/>
            </a:endParaRPr>
          </a:p>
        </p:txBody>
      </p:sp>
      <p:sp>
        <p:nvSpPr>
          <p:cNvPr id="9" name="TextBox 8"/>
          <p:cNvSpPr txBox="1"/>
          <p:nvPr/>
        </p:nvSpPr>
        <p:spPr>
          <a:xfrm>
            <a:off x="5237018" y="159757"/>
            <a:ext cx="5472546" cy="1754326"/>
          </a:xfrm>
          <a:prstGeom prst="rect">
            <a:avLst/>
          </a:prstGeom>
          <a:noFill/>
        </p:spPr>
        <p:txBody>
          <a:bodyPr wrap="square" rtlCol="0">
            <a:spAutoFit/>
          </a:bodyPr>
          <a:lstStyle/>
          <a:p>
            <a:pPr>
              <a:buClr>
                <a:srgbClr val="0075B3"/>
              </a:buClr>
            </a:pPr>
            <a:r>
              <a:rPr lang="en-US" b="1" i="1" dirty="0" smtClean="0">
                <a:solidFill>
                  <a:srgbClr val="0075B3"/>
                </a:solidFill>
                <a:latin typeface="Calibri" panose="020F0502020204030204" pitchFamily="34" charset="0"/>
              </a:rPr>
              <a:t>DYNAMIC :</a:t>
            </a:r>
          </a:p>
          <a:p>
            <a:pPr marL="285750" indent="-285750">
              <a:buClr>
                <a:srgbClr val="0075B3"/>
              </a:buClr>
              <a:buFont typeface="Wingdings" panose="05000000000000000000" pitchFamily="2" charset="2"/>
              <a:buChar char="§"/>
            </a:pPr>
            <a:r>
              <a:rPr lang="en-US" dirty="0" smtClean="0">
                <a:latin typeface="Calibri" panose="020F0502020204030204" pitchFamily="34" charset="0"/>
              </a:rPr>
              <a:t>Temporary Addresses</a:t>
            </a:r>
          </a:p>
          <a:p>
            <a:pPr marL="285750" indent="-285750">
              <a:buClr>
                <a:srgbClr val="0075B3"/>
              </a:buClr>
              <a:buFont typeface="Wingdings" panose="05000000000000000000" pitchFamily="2" charset="2"/>
              <a:buChar char="§"/>
            </a:pPr>
            <a:r>
              <a:rPr lang="en-US" dirty="0" smtClean="0">
                <a:latin typeface="Calibri" panose="020F0502020204030204" pitchFamily="34" charset="0"/>
              </a:rPr>
              <a:t>These IP addresses are assigned to a computer when they get connected to the Internet each time. </a:t>
            </a:r>
          </a:p>
          <a:p>
            <a:pPr marL="285750" indent="-285750">
              <a:buClr>
                <a:srgbClr val="0075B3"/>
              </a:buClr>
              <a:buFont typeface="Wingdings" panose="05000000000000000000" pitchFamily="2" charset="2"/>
              <a:buChar char="§"/>
            </a:pPr>
            <a:r>
              <a:rPr lang="en-US" dirty="0">
                <a:latin typeface="Calibri" panose="020F0502020204030204" pitchFamily="34" charset="0"/>
              </a:rPr>
              <a:t>A</a:t>
            </a:r>
            <a:r>
              <a:rPr lang="en-US" dirty="0" smtClean="0">
                <a:latin typeface="Calibri" panose="020F0502020204030204" pitchFamily="34" charset="0"/>
              </a:rPr>
              <a:t>ctually borrowed from a pool of IP addresses, shared over various computers.</a:t>
            </a:r>
            <a:endParaRPr lang="en-US" dirty="0">
              <a:latin typeface="Calibri" panose="020F0502020204030204" pitchFamily="34" charset="0"/>
            </a:endParaRPr>
          </a:p>
        </p:txBody>
      </p:sp>
      <p:sp>
        <p:nvSpPr>
          <p:cNvPr id="11" name="Rectangle 10"/>
          <p:cNvSpPr/>
          <p:nvPr/>
        </p:nvSpPr>
        <p:spPr>
          <a:xfrm>
            <a:off x="7973291" y="3697766"/>
            <a:ext cx="4197927" cy="1631216"/>
          </a:xfrm>
          <a:prstGeom prst="rect">
            <a:avLst/>
          </a:prstGeom>
        </p:spPr>
        <p:txBody>
          <a:bodyPr wrap="square">
            <a:spAutoFit/>
          </a:bodyPr>
          <a:lstStyle/>
          <a:p>
            <a:pPr lvl="0" algn="just"/>
            <a:r>
              <a:rPr lang="en-US" sz="2000" dirty="0">
                <a:solidFill>
                  <a:prstClr val="white"/>
                </a:solidFill>
                <a:latin typeface="Calibri" panose="020F0502020204030204" pitchFamily="34" charset="0"/>
              </a:rPr>
              <a:t> Since limited number of static IP addresses are available, ISPs usually reserve the portion of their assigned addresses for sharing among their subscribers in this way</a:t>
            </a:r>
            <a:r>
              <a:rPr lang="en-US" sz="2000" dirty="0" smtClean="0">
                <a:solidFill>
                  <a:prstClr val="white"/>
                </a:solidFill>
                <a:latin typeface="Calibri" panose="020F0502020204030204" pitchFamily="34" charset="0"/>
              </a:rPr>
              <a:t>.</a:t>
            </a:r>
            <a:endParaRPr lang="en-US" sz="2000" dirty="0">
              <a:solidFill>
                <a:prstClr val="white"/>
              </a:solidFill>
              <a:latin typeface="Calibri" panose="020F0502020204030204" pitchFamily="34" charset="0"/>
            </a:endParaRPr>
          </a:p>
        </p:txBody>
      </p:sp>
      <p:sp>
        <p:nvSpPr>
          <p:cNvPr id="12" name="TextBox 11"/>
          <p:cNvSpPr txBox="1"/>
          <p:nvPr/>
        </p:nvSpPr>
        <p:spPr>
          <a:xfrm>
            <a:off x="5865011" y="5115878"/>
            <a:ext cx="5925208" cy="1323439"/>
          </a:xfrm>
          <a:prstGeom prst="rect">
            <a:avLst/>
          </a:prstGeom>
          <a:noFill/>
        </p:spPr>
        <p:txBody>
          <a:bodyPr wrap="square" rtlCol="0">
            <a:spAutoFit/>
          </a:bodyPr>
          <a:lstStyle/>
          <a:p>
            <a:pPr lvl="0" algn="just"/>
            <a:endParaRPr lang="en-US" sz="2000" dirty="0">
              <a:solidFill>
                <a:prstClr val="white"/>
              </a:solidFill>
              <a:latin typeface="Calibri" panose="020F0502020204030204" pitchFamily="34" charset="0"/>
            </a:endParaRPr>
          </a:p>
          <a:p>
            <a:pPr lvl="0" algn="just"/>
            <a:r>
              <a:rPr lang="en-US" sz="2000" dirty="0">
                <a:solidFill>
                  <a:prstClr val="white"/>
                </a:solidFill>
                <a:latin typeface="Calibri" panose="020F0502020204030204" pitchFamily="34" charset="0"/>
              </a:rPr>
              <a:t>Static IP addresses are considered as less secure than dynamic IP addresses because they are easier to track.</a:t>
            </a:r>
          </a:p>
          <a:p>
            <a:endParaRPr lang="en-US" sz="2000" dirty="0"/>
          </a:p>
        </p:txBody>
      </p:sp>
    </p:spTree>
    <p:extLst>
      <p:ext uri="{BB962C8B-B14F-4D97-AF65-F5344CB8AC3E}">
        <p14:creationId xmlns:p14="http://schemas.microsoft.com/office/powerpoint/2010/main" val="1613417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Address Allocation : MANUAL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8219" y="1304473"/>
            <a:ext cx="4800617" cy="5349593"/>
          </a:xfrm>
        </p:spPr>
      </p:pic>
    </p:spTree>
    <p:extLst>
      <p:ext uri="{BB962C8B-B14F-4D97-AF65-F5344CB8AC3E}">
        <p14:creationId xmlns:p14="http://schemas.microsoft.com/office/powerpoint/2010/main" val="3949355584"/>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09" y="358931"/>
            <a:ext cx="11062873" cy="710015"/>
          </a:xfrm>
        </p:spPr>
        <p:txBody>
          <a:bodyPr>
            <a:normAutofit fontScale="90000"/>
          </a:bodyPr>
          <a:lstStyle/>
          <a:p>
            <a:r>
              <a:rPr lang="en-US" sz="4900" dirty="0" smtClean="0"/>
              <a:t>Address Allocation : DYNAMIC (DHCP Protocol)</a:t>
            </a:r>
            <a:endParaRPr lang="en-US" sz="4900" dirty="0"/>
          </a:p>
        </p:txBody>
      </p:sp>
      <p:graphicFrame>
        <p:nvGraphicFramePr>
          <p:cNvPr id="5" name="Diagram 4"/>
          <p:cNvGraphicFramePr/>
          <p:nvPr>
            <p:extLst>
              <p:ext uri="{D42A27DB-BD31-4B8C-83A1-F6EECF244321}">
                <p14:modId xmlns:p14="http://schemas.microsoft.com/office/powerpoint/2010/main" val="3429761881"/>
              </p:ext>
            </p:extLst>
          </p:nvPr>
        </p:nvGraphicFramePr>
        <p:xfrm>
          <a:off x="263235" y="1246912"/>
          <a:ext cx="7386765" cy="4766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6770" y="1748270"/>
            <a:ext cx="7205230" cy="4585146"/>
          </a:xfrm>
          <a:prstGeom prst="rect">
            <a:avLst/>
          </a:prstGeom>
        </p:spPr>
      </p:pic>
    </p:spTree>
    <p:extLst>
      <p:ext uri="{BB962C8B-B14F-4D97-AF65-F5344CB8AC3E}">
        <p14:creationId xmlns:p14="http://schemas.microsoft.com/office/powerpoint/2010/main" val="3127200353"/>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DHCP</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836" y="713938"/>
            <a:ext cx="3634940" cy="3634940"/>
          </a:xfrm>
          <a:prstGeom prst="rect">
            <a:avLst/>
          </a:prstGeom>
        </p:spPr>
      </p:pic>
      <p:sp>
        <p:nvSpPr>
          <p:cNvPr id="7" name="TextBox 6"/>
          <p:cNvSpPr txBox="1"/>
          <p:nvPr/>
        </p:nvSpPr>
        <p:spPr>
          <a:xfrm>
            <a:off x="27692" y="1427877"/>
            <a:ext cx="6158363" cy="4154984"/>
          </a:xfrm>
          <a:prstGeom prst="rect">
            <a:avLst/>
          </a:prstGeom>
          <a:noFill/>
        </p:spPr>
        <p:txBody>
          <a:bodyPr wrap="square" rtlCol="0">
            <a:spAutoFit/>
          </a:bodyPr>
          <a:lstStyle/>
          <a:p>
            <a:pPr marL="342900" indent="-342900" algn="just">
              <a:buClr>
                <a:srgbClr val="0075B3"/>
              </a:buClr>
              <a:buFont typeface="Wingdings" panose="05000000000000000000" pitchFamily="2" charset="2"/>
              <a:buChar char="ü"/>
            </a:pPr>
            <a:r>
              <a:rPr lang="en-US" sz="2400" dirty="0" smtClean="0"/>
              <a:t>Used to automatically deliver IP addressing.</a:t>
            </a:r>
          </a:p>
          <a:p>
            <a:pPr marL="342900" indent="-342900" algn="just">
              <a:buClr>
                <a:srgbClr val="0075B3"/>
              </a:buClr>
              <a:buFont typeface="Wingdings" panose="05000000000000000000" pitchFamily="2" charset="2"/>
              <a:buChar char="ü"/>
            </a:pPr>
            <a:r>
              <a:rPr lang="en-US" sz="2400" dirty="0" smtClean="0"/>
              <a:t>Reduces the amount of time you spend configuring computers on our network</a:t>
            </a:r>
          </a:p>
          <a:p>
            <a:pPr marL="342900" indent="-342900" algn="just">
              <a:buClr>
                <a:srgbClr val="0075B3"/>
              </a:buClr>
              <a:buFont typeface="Wingdings" panose="05000000000000000000" pitchFamily="2" charset="2"/>
              <a:buChar char="ü"/>
            </a:pPr>
            <a:r>
              <a:rPr lang="en-US" sz="2400" dirty="0" smtClean="0"/>
              <a:t>Used by default (now) unless you specify otherwise.</a:t>
            </a:r>
          </a:p>
          <a:p>
            <a:pPr marL="342900" indent="-342900" algn="just">
              <a:buClr>
                <a:srgbClr val="0075B3"/>
              </a:buClr>
              <a:buFont typeface="Wingdings" panose="05000000000000000000" pitchFamily="2" charset="2"/>
              <a:buChar char="ü"/>
            </a:pPr>
            <a:r>
              <a:rPr lang="en-US" sz="2400" dirty="0" smtClean="0"/>
              <a:t>The </a:t>
            </a:r>
            <a:r>
              <a:rPr lang="en-US" sz="2400" b="1" dirty="0" smtClean="0"/>
              <a:t>ipconfig /all </a:t>
            </a:r>
            <a:r>
              <a:rPr lang="en-US" sz="2400" dirty="0" smtClean="0"/>
              <a:t>command will indicate whether the configuration came from a DHCP server computer.</a:t>
            </a:r>
          </a:p>
          <a:p>
            <a:pPr marL="342900" indent="-342900" algn="just">
              <a:buClr>
                <a:srgbClr val="0075B3"/>
              </a:buClr>
              <a:buFont typeface="Wingdings" panose="05000000000000000000" pitchFamily="2" charset="2"/>
              <a:buChar char="ü"/>
            </a:pPr>
            <a:endParaRPr lang="en-US" sz="2400" b="1" dirty="0"/>
          </a:p>
          <a:p>
            <a:pPr marL="342900" indent="-342900" algn="just">
              <a:buClr>
                <a:srgbClr val="0075B3"/>
              </a:buClr>
              <a:buFont typeface="Wingdings" panose="05000000000000000000" pitchFamily="2" charset="2"/>
              <a:buChar char="ü"/>
            </a:pPr>
            <a:endParaRPr lang="en-US" sz="2400" b="1" dirty="0" smtClean="0"/>
          </a:p>
          <a:p>
            <a:pPr marL="342900" indent="-342900" algn="just">
              <a:buClr>
                <a:srgbClr val="0075B3"/>
              </a:buClr>
              <a:buFont typeface="Wingdings" panose="05000000000000000000" pitchFamily="2" charset="2"/>
              <a:buChar char="ü"/>
            </a:pPr>
            <a:r>
              <a:rPr lang="en-US" sz="2400" b="1" dirty="0" smtClean="0"/>
              <a:t>Technical name – RFC2131</a:t>
            </a:r>
            <a:endParaRPr lang="en-US" sz="2400" b="1" dirty="0"/>
          </a:p>
        </p:txBody>
      </p:sp>
    </p:spTree>
    <p:extLst>
      <p:ext uri="{BB962C8B-B14F-4D97-AF65-F5344CB8AC3E}">
        <p14:creationId xmlns:p14="http://schemas.microsoft.com/office/powerpoint/2010/main" val="293046326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915</TotalTime>
  <Words>1476</Words>
  <Application>Microsoft Office PowerPoint</Application>
  <PresentationFormat>Widescreen</PresentationFormat>
  <Paragraphs>250</Paragraphs>
  <Slides>36</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36</vt:i4>
      </vt:variant>
    </vt:vector>
  </HeadingPairs>
  <TitlesOfParts>
    <vt:vector size="46" baseType="lpstr">
      <vt:lpstr>AngsanaUPC</vt:lpstr>
      <vt:lpstr>Arial</vt:lpstr>
      <vt:lpstr>Calibri</vt:lpstr>
      <vt:lpstr>Georgia</vt:lpstr>
      <vt:lpstr>Times New Roman</vt:lpstr>
      <vt:lpstr>Verdana</vt:lpstr>
      <vt:lpstr>Wingdings</vt:lpstr>
      <vt:lpstr>Section slides</vt:lpstr>
      <vt:lpstr>Content Layouts</vt:lpstr>
      <vt:lpstr>1_Content Layouts</vt:lpstr>
      <vt:lpstr>PowerPoint Presentation</vt:lpstr>
      <vt:lpstr>TOPICS  TO  BE  COVERED</vt:lpstr>
      <vt:lpstr>PowerPoint Presentation</vt:lpstr>
      <vt:lpstr>Phone Numbers </vt:lpstr>
      <vt:lpstr>IP Address</vt:lpstr>
      <vt:lpstr>Types :</vt:lpstr>
      <vt:lpstr>Address Allocation : MANUAL</vt:lpstr>
      <vt:lpstr>Address Allocation : DYNAMIC (DHCP Protocol)</vt:lpstr>
      <vt:lpstr>DHCP</vt:lpstr>
      <vt:lpstr>DHCP Address Allocation Methods</vt:lpstr>
      <vt:lpstr>Technologies prior to DHCP</vt:lpstr>
      <vt:lpstr>BOOTP</vt:lpstr>
      <vt:lpstr>Then why DHCP ?</vt:lpstr>
      <vt:lpstr>DHCP Message Types</vt:lpstr>
      <vt:lpstr>Leasing an IP Address</vt:lpstr>
      <vt:lpstr>Leasing an IP Address</vt:lpstr>
      <vt:lpstr>Renewing an IP Address</vt:lpstr>
      <vt:lpstr>Some extra bits</vt:lpstr>
      <vt:lpstr>PowerPoint Presentation</vt:lpstr>
      <vt:lpstr>PowerPoint Presentation</vt:lpstr>
      <vt:lpstr>What is Proxy ?</vt:lpstr>
      <vt:lpstr>Why Proxy Server</vt:lpstr>
      <vt:lpstr>PowerPoint Presentation</vt:lpstr>
      <vt:lpstr>Pros &amp; Cons !!</vt:lpstr>
      <vt:lpstr>PowerPoint Presentation</vt:lpstr>
      <vt:lpstr>PowerPoint Presentation</vt:lpstr>
      <vt:lpstr>Email Structure </vt:lpstr>
      <vt:lpstr>PowerPoint Presentation</vt:lpstr>
      <vt:lpstr>PowerPoint Presentation</vt:lpstr>
      <vt:lpstr>PowerPoint Presentation</vt:lpstr>
      <vt:lpstr> </vt:lpstr>
      <vt:lpstr>Overview : SMTP</vt:lpstr>
      <vt:lpstr>Overview : POP3</vt:lpstr>
      <vt:lpstr>Overview : IMAP</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Aastha Verma</dc:creator>
  <cp:lastModifiedBy>Verma, Aastha</cp:lastModifiedBy>
  <cp:revision>106</cp:revision>
  <dcterms:created xsi:type="dcterms:W3CDTF">2018-07-23T22:01:16Z</dcterms:created>
  <dcterms:modified xsi:type="dcterms:W3CDTF">2018-08-01T08:26:07Z</dcterms:modified>
</cp:coreProperties>
</file>